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10287000" cx="18288000"/>
  <p:notesSz cx="6858000" cy="9144000"/>
  <p:embeddedFontLst>
    <p:embeddedFont>
      <p:font typeface="Cabin"/>
      <p:regular r:id="rId29"/>
      <p:bold r:id="rId30"/>
      <p:italic r:id="rId31"/>
      <p:boldItalic r:id="rId32"/>
    </p:embeddedFont>
    <p:embeddedFont>
      <p:font typeface="Noto Sans"/>
      <p:bold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35" roundtripDataSignature="AMtx7miZktAA4dW++Opt91qt4OmjLcv28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D2A804E-9E10-45F2-8692-E35142AFFA72}">
  <a:tblStyle styleId="{6D2A804E-9E10-45F2-8692-E35142AFFA7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Cabin-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Cabin-italic.fntdata"/><Relationship Id="rId30" Type="http://schemas.openxmlformats.org/officeDocument/2006/relationships/font" Target="fonts/Cabin-bold.fntdata"/><Relationship Id="rId11" Type="http://schemas.openxmlformats.org/officeDocument/2006/relationships/slide" Target="slides/slide5.xml"/><Relationship Id="rId33" Type="http://schemas.openxmlformats.org/officeDocument/2006/relationships/font" Target="fonts/NotoSans-bold.fntdata"/><Relationship Id="rId10" Type="http://schemas.openxmlformats.org/officeDocument/2006/relationships/slide" Target="slides/slide4.xml"/><Relationship Id="rId32" Type="http://schemas.openxmlformats.org/officeDocument/2006/relationships/font" Target="fonts/Cabin-boldItalic.fntdata"/><Relationship Id="rId13" Type="http://schemas.openxmlformats.org/officeDocument/2006/relationships/slide" Target="slides/slide7.xml"/><Relationship Id="rId35" Type="http://customschemas.google.com/relationships/presentationmetadata" Target="metadata"/><Relationship Id="rId12" Type="http://schemas.openxmlformats.org/officeDocument/2006/relationships/slide" Target="slides/slide6.xml"/><Relationship Id="rId34" Type="http://schemas.openxmlformats.org/officeDocument/2006/relationships/font" Target="fonts/NotoSans-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3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3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3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3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32"/>
          <p:cNvSpPr/>
          <p:nvPr>
            <p:ph idx="2" type="pic"/>
          </p:nvPr>
        </p:nvSpPr>
        <p:spPr>
          <a:xfrm>
            <a:off x="1792288" y="612775"/>
            <a:ext cx="5486400" cy="4114800"/>
          </a:xfrm>
          <a:prstGeom prst="rect">
            <a:avLst/>
          </a:prstGeom>
          <a:noFill/>
          <a:ln>
            <a:noFill/>
          </a:ln>
        </p:spPr>
      </p:sp>
      <p:sp>
        <p:nvSpPr>
          <p:cNvPr id="64" name="Google Shape;64;p3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14.png"/><Relationship Id="rId10" Type="http://schemas.openxmlformats.org/officeDocument/2006/relationships/image" Target="../media/image21.png"/><Relationship Id="rId9"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1.png"/><Relationship Id="rId7" Type="http://schemas.openxmlformats.org/officeDocument/2006/relationships/image" Target="../media/image15.png"/><Relationship Id="rId8"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43.png"/><Relationship Id="rId5" Type="http://schemas.openxmlformats.org/officeDocument/2006/relationships/image" Target="../media/image31.png"/><Relationship Id="rId6" Type="http://schemas.openxmlformats.org/officeDocument/2006/relationships/image" Target="../media/image30.png"/><Relationship Id="rId7"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57.png"/><Relationship Id="rId5"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36.png"/><Relationship Id="rId9" Type="http://schemas.openxmlformats.org/officeDocument/2006/relationships/image" Target="../media/image60.png"/><Relationship Id="rId5" Type="http://schemas.openxmlformats.org/officeDocument/2006/relationships/image" Target="../media/image40.png"/><Relationship Id="rId6" Type="http://schemas.openxmlformats.org/officeDocument/2006/relationships/image" Target="../media/image13.png"/><Relationship Id="rId7" Type="http://schemas.openxmlformats.org/officeDocument/2006/relationships/image" Target="../media/image3.png"/><Relationship Id="rId8"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59.png"/><Relationship Id="rId5" Type="http://schemas.openxmlformats.org/officeDocument/2006/relationships/image" Target="../media/image5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54.png"/><Relationship Id="rId5" Type="http://schemas.openxmlformats.org/officeDocument/2006/relationships/image" Target="../media/image35.png"/><Relationship Id="rId6" Type="http://schemas.openxmlformats.org/officeDocument/2006/relationships/image" Target="../media/image3.png"/><Relationship Id="rId7" Type="http://schemas.openxmlformats.org/officeDocument/2006/relationships/image" Target="../media/image45.png"/><Relationship Id="rId8"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58.png"/><Relationship Id="rId7" Type="http://schemas.openxmlformats.org/officeDocument/2006/relationships/image" Target="../media/image21.png"/><Relationship Id="rId8" Type="http://schemas.openxmlformats.org/officeDocument/2006/relationships/image" Target="../media/image5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3.png"/><Relationship Id="rId6" Type="http://schemas.openxmlformats.org/officeDocument/2006/relationships/image" Target="../media/image47.png"/><Relationship Id="rId7" Type="http://schemas.openxmlformats.org/officeDocument/2006/relationships/image" Target="../media/image51.png"/><Relationship Id="rId8" Type="http://schemas.openxmlformats.org/officeDocument/2006/relationships/image" Target="../media/image5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35.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3.png"/><Relationship Id="rId6" Type="http://schemas.openxmlformats.org/officeDocument/2006/relationships/image" Target="../media/image13.png"/><Relationship Id="rId7"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44.png"/><Relationship Id="rId10" Type="http://schemas.openxmlformats.org/officeDocument/2006/relationships/image" Target="../media/image21.png"/><Relationship Id="rId9" Type="http://schemas.openxmlformats.org/officeDocument/2006/relationships/image" Target="../media/image3.png"/><Relationship Id="rId5" Type="http://schemas.openxmlformats.org/officeDocument/2006/relationships/image" Target="../media/image55.png"/><Relationship Id="rId6" Type="http://schemas.openxmlformats.org/officeDocument/2006/relationships/image" Target="../media/image61.png"/><Relationship Id="rId7" Type="http://schemas.openxmlformats.org/officeDocument/2006/relationships/image" Target="../media/image38.png"/><Relationship Id="rId8"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52.png"/><Relationship Id="rId5" Type="http://schemas.openxmlformats.org/officeDocument/2006/relationships/image" Target="../media/image13.png"/><Relationship Id="rId6"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25.png"/><Relationship Id="rId5" Type="http://schemas.openxmlformats.org/officeDocument/2006/relationships/image" Target="../media/image13.png"/><Relationship Id="rId6" Type="http://schemas.openxmlformats.org/officeDocument/2006/relationships/image" Target="../media/image3.png"/><Relationship Id="rId7"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21.png"/><Relationship Id="rId5" Type="http://schemas.openxmlformats.org/officeDocument/2006/relationships/image" Target="../media/image14.png"/><Relationship Id="rId6" Type="http://schemas.openxmlformats.org/officeDocument/2006/relationships/image" Target="../media/image18.png"/><Relationship Id="rId7" Type="http://schemas.openxmlformats.org/officeDocument/2006/relationships/image" Target="../media/image35.png"/><Relationship Id="rId8"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20.png"/><Relationship Id="rId7"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35.png"/><Relationship Id="rId5" Type="http://schemas.openxmlformats.org/officeDocument/2006/relationships/image" Target="../media/image3.png"/><Relationship Id="rId6"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35.png"/><Relationship Id="rId10" Type="http://schemas.openxmlformats.org/officeDocument/2006/relationships/image" Target="../media/image21.png"/><Relationship Id="rId9" Type="http://schemas.openxmlformats.org/officeDocument/2006/relationships/image" Target="../media/image41.png"/><Relationship Id="rId5" Type="http://schemas.openxmlformats.org/officeDocument/2006/relationships/image" Target="../media/image3.png"/><Relationship Id="rId6" Type="http://schemas.openxmlformats.org/officeDocument/2006/relationships/image" Target="../media/image26.png"/><Relationship Id="rId7" Type="http://schemas.openxmlformats.org/officeDocument/2006/relationships/image" Target="../media/image24.png"/><Relationship Id="rId8" Type="http://schemas.openxmlformats.org/officeDocument/2006/relationships/image" Target="../media/image4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35.png"/><Relationship Id="rId11" Type="http://schemas.openxmlformats.org/officeDocument/2006/relationships/image" Target="../media/image21.png"/><Relationship Id="rId10" Type="http://schemas.openxmlformats.org/officeDocument/2006/relationships/image" Target="../media/image39.png"/><Relationship Id="rId9" Type="http://schemas.openxmlformats.org/officeDocument/2006/relationships/image" Target="../media/image34.png"/><Relationship Id="rId5" Type="http://schemas.openxmlformats.org/officeDocument/2006/relationships/image" Target="../media/image3.png"/><Relationship Id="rId6" Type="http://schemas.openxmlformats.org/officeDocument/2006/relationships/image" Target="../media/image27.png"/><Relationship Id="rId7" Type="http://schemas.openxmlformats.org/officeDocument/2006/relationships/image" Target="../media/image22.png"/><Relationship Id="rId8"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29.png"/><Relationship Id="rId7"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56030" l="0" r="-1467" t="-24351"/>
            </a:stretch>
          </a:blipFill>
          <a:ln>
            <a:noFill/>
          </a:ln>
        </p:spPr>
      </p:sp>
      <p:sp>
        <p:nvSpPr>
          <p:cNvPr id="85" name="Google Shape;85;p1"/>
          <p:cNvSpPr/>
          <p:nvPr/>
        </p:nvSpPr>
        <p:spPr>
          <a:xfrm>
            <a:off x="905495" y="1315441"/>
            <a:ext cx="9009410" cy="6082798"/>
          </a:xfrm>
          <a:custGeom>
            <a:rect b="b" l="l" r="r" t="t"/>
            <a:pathLst>
              <a:path extrusionOk="0" h="2219021" w="3286657">
                <a:moveTo>
                  <a:pt x="0" y="0"/>
                </a:moveTo>
                <a:lnTo>
                  <a:pt x="3286657" y="0"/>
                </a:lnTo>
                <a:lnTo>
                  <a:pt x="3286657" y="2219021"/>
                </a:lnTo>
                <a:lnTo>
                  <a:pt x="0" y="2219021"/>
                </a:lnTo>
                <a:close/>
              </a:path>
            </a:pathLst>
          </a:custGeom>
          <a:solidFill>
            <a:srgbClr val="FFFFFF"/>
          </a:solidFill>
          <a:ln>
            <a:noFill/>
          </a:ln>
        </p:spPr>
      </p:sp>
      <p:sp>
        <p:nvSpPr>
          <p:cNvPr id="86" name="Google Shape;86;p1"/>
          <p:cNvSpPr/>
          <p:nvPr/>
        </p:nvSpPr>
        <p:spPr>
          <a:xfrm flipH="1">
            <a:off x="-2156129" y="8872350"/>
            <a:ext cx="6662470" cy="1611106"/>
          </a:xfrm>
          <a:custGeom>
            <a:rect b="b" l="l" r="r" t="t"/>
            <a:pathLst>
              <a:path extrusionOk="0" h="1611106" w="6662470">
                <a:moveTo>
                  <a:pt x="6662470" y="0"/>
                </a:moveTo>
                <a:lnTo>
                  <a:pt x="0" y="0"/>
                </a:lnTo>
                <a:lnTo>
                  <a:pt x="0" y="1611107"/>
                </a:lnTo>
                <a:lnTo>
                  <a:pt x="6662470" y="1611107"/>
                </a:lnTo>
                <a:lnTo>
                  <a:pt x="6662470" y="0"/>
                </a:lnTo>
                <a:close/>
              </a:path>
            </a:pathLst>
          </a:custGeom>
          <a:blipFill rotWithShape="1">
            <a:blip r:embed="rId4">
              <a:alphaModFix/>
            </a:blip>
            <a:stretch>
              <a:fillRect b="0" l="0" r="0" t="0"/>
            </a:stretch>
          </a:blipFill>
          <a:ln>
            <a:noFill/>
          </a:ln>
        </p:spPr>
      </p:sp>
      <p:sp>
        <p:nvSpPr>
          <p:cNvPr id="87" name="Google Shape;87;p1"/>
          <p:cNvSpPr/>
          <p:nvPr/>
        </p:nvSpPr>
        <p:spPr>
          <a:xfrm flipH="1">
            <a:off x="14791434" y="-196457"/>
            <a:ext cx="5652695" cy="1366924"/>
          </a:xfrm>
          <a:custGeom>
            <a:rect b="b" l="l" r="r" t="t"/>
            <a:pathLst>
              <a:path extrusionOk="0" h="1366924" w="5652695">
                <a:moveTo>
                  <a:pt x="5652695" y="0"/>
                </a:moveTo>
                <a:lnTo>
                  <a:pt x="0" y="0"/>
                </a:lnTo>
                <a:lnTo>
                  <a:pt x="0" y="1366925"/>
                </a:lnTo>
                <a:lnTo>
                  <a:pt x="5652695" y="1366925"/>
                </a:lnTo>
                <a:lnTo>
                  <a:pt x="5652695" y="0"/>
                </a:lnTo>
                <a:close/>
              </a:path>
            </a:pathLst>
          </a:custGeom>
          <a:blipFill rotWithShape="1">
            <a:blip r:embed="rId4">
              <a:alphaModFix/>
            </a:blip>
            <a:stretch>
              <a:fillRect b="0" l="0" r="0" t="0"/>
            </a:stretch>
          </a:blipFill>
          <a:ln>
            <a:noFill/>
          </a:ln>
        </p:spPr>
      </p:sp>
      <p:sp>
        <p:nvSpPr>
          <p:cNvPr id="88" name="Google Shape;88;p1"/>
          <p:cNvSpPr/>
          <p:nvPr/>
        </p:nvSpPr>
        <p:spPr>
          <a:xfrm>
            <a:off x="10466407" y="1315441"/>
            <a:ext cx="7087021" cy="7701883"/>
          </a:xfrm>
          <a:custGeom>
            <a:rect b="b" l="l" r="r" t="t"/>
            <a:pathLst>
              <a:path extrusionOk="0" h="2809668" w="2585364">
                <a:moveTo>
                  <a:pt x="0" y="0"/>
                </a:moveTo>
                <a:lnTo>
                  <a:pt x="2585364" y="0"/>
                </a:lnTo>
                <a:lnTo>
                  <a:pt x="2585364" y="2809668"/>
                </a:lnTo>
                <a:lnTo>
                  <a:pt x="0" y="2809668"/>
                </a:lnTo>
                <a:close/>
              </a:path>
            </a:pathLst>
          </a:custGeom>
          <a:solidFill>
            <a:srgbClr val="FFFFFF"/>
          </a:solidFill>
          <a:ln>
            <a:noFill/>
          </a:ln>
        </p:spPr>
      </p:sp>
      <p:sp>
        <p:nvSpPr>
          <p:cNvPr id="89" name="Google Shape;89;p1"/>
          <p:cNvSpPr/>
          <p:nvPr/>
        </p:nvSpPr>
        <p:spPr>
          <a:xfrm>
            <a:off x="4765643" y="8090431"/>
            <a:ext cx="5149262" cy="926893"/>
          </a:xfrm>
          <a:custGeom>
            <a:rect b="b" l="l" r="r" t="t"/>
            <a:pathLst>
              <a:path extrusionOk="0" h="338133" w="1878465">
                <a:moveTo>
                  <a:pt x="0" y="0"/>
                </a:moveTo>
                <a:lnTo>
                  <a:pt x="1878465" y="0"/>
                </a:lnTo>
                <a:lnTo>
                  <a:pt x="1878465" y="338133"/>
                </a:lnTo>
                <a:lnTo>
                  <a:pt x="0" y="338133"/>
                </a:lnTo>
                <a:close/>
              </a:path>
            </a:pathLst>
          </a:custGeom>
          <a:solidFill>
            <a:srgbClr val="FFFFFF"/>
          </a:solidFill>
          <a:ln>
            <a:noFill/>
          </a:ln>
        </p:spPr>
      </p:sp>
      <p:sp>
        <p:nvSpPr>
          <p:cNvPr id="90" name="Google Shape;90;p1"/>
          <p:cNvSpPr/>
          <p:nvPr/>
        </p:nvSpPr>
        <p:spPr>
          <a:xfrm>
            <a:off x="5072083" y="8404673"/>
            <a:ext cx="338117" cy="338117"/>
          </a:xfrm>
          <a:custGeom>
            <a:rect b="b" l="l" r="r" t="t"/>
            <a:pathLst>
              <a:path extrusionOk="0" h="338117" w="338117">
                <a:moveTo>
                  <a:pt x="0" y="0"/>
                </a:moveTo>
                <a:lnTo>
                  <a:pt x="338117" y="0"/>
                </a:lnTo>
                <a:lnTo>
                  <a:pt x="338117" y="338117"/>
                </a:lnTo>
                <a:lnTo>
                  <a:pt x="0" y="338117"/>
                </a:lnTo>
                <a:lnTo>
                  <a:pt x="0" y="0"/>
                </a:lnTo>
                <a:close/>
              </a:path>
            </a:pathLst>
          </a:custGeom>
          <a:blipFill rotWithShape="1">
            <a:blip r:embed="rId5">
              <a:alphaModFix/>
            </a:blip>
            <a:stretch>
              <a:fillRect b="0" l="0" r="0" t="0"/>
            </a:stretch>
          </a:blipFill>
          <a:ln>
            <a:noFill/>
          </a:ln>
        </p:spPr>
      </p:sp>
      <p:sp>
        <p:nvSpPr>
          <p:cNvPr id="91" name="Google Shape;91;p1"/>
          <p:cNvSpPr/>
          <p:nvPr/>
        </p:nvSpPr>
        <p:spPr>
          <a:xfrm>
            <a:off x="10897273" y="5070985"/>
            <a:ext cx="6225288" cy="3893634"/>
          </a:xfrm>
          <a:custGeom>
            <a:rect b="b" l="l" r="r" t="t"/>
            <a:pathLst>
              <a:path extrusionOk="0" h="3893634" w="6225288">
                <a:moveTo>
                  <a:pt x="0" y="0"/>
                </a:moveTo>
                <a:lnTo>
                  <a:pt x="6225288" y="0"/>
                </a:lnTo>
                <a:lnTo>
                  <a:pt x="6225288" y="3893635"/>
                </a:lnTo>
                <a:lnTo>
                  <a:pt x="0" y="3893635"/>
                </a:lnTo>
                <a:lnTo>
                  <a:pt x="0" y="0"/>
                </a:lnTo>
                <a:close/>
              </a:path>
            </a:pathLst>
          </a:custGeom>
          <a:blipFill rotWithShape="1">
            <a:blip r:embed="rId6">
              <a:alphaModFix/>
            </a:blip>
            <a:stretch>
              <a:fillRect b="0" l="0" r="0" t="0"/>
            </a:stretch>
          </a:blipFill>
          <a:ln>
            <a:noFill/>
          </a:ln>
        </p:spPr>
      </p:sp>
      <p:sp>
        <p:nvSpPr>
          <p:cNvPr id="92" name="Google Shape;92;p1"/>
          <p:cNvSpPr/>
          <p:nvPr/>
        </p:nvSpPr>
        <p:spPr>
          <a:xfrm>
            <a:off x="12690344" y="1991652"/>
            <a:ext cx="2228632" cy="1815322"/>
          </a:xfrm>
          <a:custGeom>
            <a:rect b="b" l="l" r="r" t="t"/>
            <a:pathLst>
              <a:path extrusionOk="0" h="1815322" w="2228632">
                <a:moveTo>
                  <a:pt x="0" y="0"/>
                </a:moveTo>
                <a:lnTo>
                  <a:pt x="2228632" y="0"/>
                </a:lnTo>
                <a:lnTo>
                  <a:pt x="2228632" y="1815322"/>
                </a:lnTo>
                <a:lnTo>
                  <a:pt x="0" y="1815322"/>
                </a:lnTo>
                <a:lnTo>
                  <a:pt x="0" y="0"/>
                </a:lnTo>
                <a:close/>
              </a:path>
            </a:pathLst>
          </a:custGeom>
          <a:blipFill rotWithShape="1">
            <a:blip r:embed="rId7">
              <a:alphaModFix/>
            </a:blip>
            <a:stretch>
              <a:fillRect b="0" l="0" r="0" t="0"/>
            </a:stretch>
          </a:blipFill>
          <a:ln>
            <a:noFill/>
          </a:ln>
        </p:spPr>
      </p:sp>
      <p:sp>
        <p:nvSpPr>
          <p:cNvPr id="93" name="Google Shape;93;p1"/>
          <p:cNvSpPr/>
          <p:nvPr/>
        </p:nvSpPr>
        <p:spPr>
          <a:xfrm rot="-203414">
            <a:off x="11173930" y="3499519"/>
            <a:ext cx="321948" cy="461574"/>
          </a:xfrm>
          <a:custGeom>
            <a:rect b="b" l="l" r="r" t="t"/>
            <a:pathLst>
              <a:path extrusionOk="0" h="461574" w="321948">
                <a:moveTo>
                  <a:pt x="0" y="0"/>
                </a:moveTo>
                <a:lnTo>
                  <a:pt x="321948" y="0"/>
                </a:lnTo>
                <a:lnTo>
                  <a:pt x="321948" y="461574"/>
                </a:lnTo>
                <a:lnTo>
                  <a:pt x="0" y="461574"/>
                </a:lnTo>
                <a:lnTo>
                  <a:pt x="0" y="0"/>
                </a:lnTo>
                <a:close/>
              </a:path>
            </a:pathLst>
          </a:custGeom>
          <a:blipFill rotWithShape="1">
            <a:blip r:embed="rId8">
              <a:alphaModFix/>
            </a:blip>
            <a:stretch>
              <a:fillRect b="0" l="0" r="0" t="0"/>
            </a:stretch>
          </a:blipFill>
          <a:ln>
            <a:noFill/>
          </a:ln>
        </p:spPr>
      </p:sp>
      <p:sp>
        <p:nvSpPr>
          <p:cNvPr id="94" name="Google Shape;94;p1"/>
          <p:cNvSpPr/>
          <p:nvPr/>
        </p:nvSpPr>
        <p:spPr>
          <a:xfrm>
            <a:off x="16100246" y="3001723"/>
            <a:ext cx="441616" cy="633141"/>
          </a:xfrm>
          <a:custGeom>
            <a:rect b="b" l="l" r="r" t="t"/>
            <a:pathLst>
              <a:path extrusionOk="0" h="633141" w="441616">
                <a:moveTo>
                  <a:pt x="0" y="0"/>
                </a:moveTo>
                <a:lnTo>
                  <a:pt x="441616" y="0"/>
                </a:lnTo>
                <a:lnTo>
                  <a:pt x="441616" y="633141"/>
                </a:lnTo>
                <a:lnTo>
                  <a:pt x="0" y="633141"/>
                </a:lnTo>
                <a:lnTo>
                  <a:pt x="0" y="0"/>
                </a:lnTo>
                <a:close/>
              </a:path>
            </a:pathLst>
          </a:custGeom>
          <a:blipFill rotWithShape="1">
            <a:blip r:embed="rId8">
              <a:alphaModFix/>
            </a:blip>
            <a:stretch>
              <a:fillRect b="0" l="0" r="0" t="0"/>
            </a:stretch>
          </a:blipFill>
          <a:ln>
            <a:noFill/>
          </a:ln>
        </p:spPr>
      </p:sp>
      <p:sp>
        <p:nvSpPr>
          <p:cNvPr id="95" name="Google Shape;95;p1"/>
          <p:cNvSpPr/>
          <p:nvPr/>
        </p:nvSpPr>
        <p:spPr>
          <a:xfrm>
            <a:off x="5005226" y="8244203"/>
            <a:ext cx="471832" cy="619349"/>
          </a:xfrm>
          <a:custGeom>
            <a:rect b="b" l="l" r="r" t="t"/>
            <a:pathLst>
              <a:path extrusionOk="0" h="619349" w="471832">
                <a:moveTo>
                  <a:pt x="0" y="0"/>
                </a:moveTo>
                <a:lnTo>
                  <a:pt x="471831" y="0"/>
                </a:lnTo>
                <a:lnTo>
                  <a:pt x="471831" y="619349"/>
                </a:lnTo>
                <a:lnTo>
                  <a:pt x="0" y="619349"/>
                </a:lnTo>
                <a:lnTo>
                  <a:pt x="0" y="0"/>
                </a:lnTo>
                <a:close/>
              </a:path>
            </a:pathLst>
          </a:custGeom>
          <a:blipFill rotWithShape="1">
            <a:blip r:embed="rId9">
              <a:alphaModFix/>
            </a:blip>
            <a:stretch>
              <a:fillRect b="0" l="0" r="0" t="0"/>
            </a:stretch>
          </a:blipFill>
          <a:ln>
            <a:noFill/>
          </a:ln>
        </p:spPr>
      </p:sp>
      <p:sp>
        <p:nvSpPr>
          <p:cNvPr id="96" name="Google Shape;96;p1"/>
          <p:cNvSpPr txBox="1"/>
          <p:nvPr/>
        </p:nvSpPr>
        <p:spPr>
          <a:xfrm>
            <a:off x="5622773" y="8418633"/>
            <a:ext cx="4074470" cy="291148"/>
          </a:xfrm>
          <a:prstGeom prst="rect">
            <a:avLst/>
          </a:prstGeom>
          <a:noFill/>
          <a:ln>
            <a:noFill/>
          </a:ln>
        </p:spPr>
        <p:txBody>
          <a:bodyPr anchorCtr="0" anchor="t" bIns="0" lIns="0" spcFirstLastPara="1" rIns="0" wrap="square" tIns="0">
            <a:spAutoFit/>
          </a:bodyPr>
          <a:lstStyle/>
          <a:p>
            <a:pPr indent="0" lvl="0" marL="0" marR="0" rtl="0" algn="l">
              <a:lnSpc>
                <a:spcPct val="130043"/>
              </a:lnSpc>
              <a:spcBef>
                <a:spcPts val="0"/>
              </a:spcBef>
              <a:spcAft>
                <a:spcPts val="0"/>
              </a:spcAft>
              <a:buNone/>
            </a:pPr>
            <a:r>
              <a:rPr b="0" i="0" lang="en-US" sz="1824" u="none" cap="none" strike="noStrike">
                <a:solidFill>
                  <a:srgbClr val="000000"/>
                </a:solidFill>
                <a:latin typeface="Cabin"/>
                <a:ea typeface="Cabin"/>
                <a:cs typeface="Cabin"/>
                <a:sym typeface="Cabin"/>
              </a:rPr>
              <a:t>EGG-INCUBATOR</a:t>
            </a:r>
            <a:endParaRPr/>
          </a:p>
        </p:txBody>
      </p:sp>
      <p:sp>
        <p:nvSpPr>
          <p:cNvPr id="97" name="Google Shape;97;p1"/>
          <p:cNvSpPr txBox="1"/>
          <p:nvPr/>
        </p:nvSpPr>
        <p:spPr>
          <a:xfrm>
            <a:off x="1480527" y="2361328"/>
            <a:ext cx="7859346" cy="2881767"/>
          </a:xfrm>
          <a:prstGeom prst="rect">
            <a:avLst/>
          </a:prstGeom>
          <a:noFill/>
          <a:ln>
            <a:noFill/>
          </a:ln>
        </p:spPr>
        <p:txBody>
          <a:bodyPr anchorCtr="0" anchor="t" bIns="0" lIns="0" spcFirstLastPara="1" rIns="0" wrap="square" tIns="0">
            <a:spAutoFit/>
          </a:bodyPr>
          <a:lstStyle/>
          <a:p>
            <a:pPr indent="0" lvl="0" marL="0" marR="0" rtl="0" algn="l">
              <a:lnSpc>
                <a:spcPct val="120004"/>
              </a:lnSpc>
              <a:spcBef>
                <a:spcPts val="0"/>
              </a:spcBef>
              <a:spcAft>
                <a:spcPts val="0"/>
              </a:spcAft>
              <a:buNone/>
            </a:pPr>
            <a:r>
              <a:rPr b="0" i="0" lang="en-US" sz="9433" u="none" cap="none" strike="noStrike">
                <a:solidFill>
                  <a:srgbClr val="003EA8"/>
                </a:solidFill>
                <a:latin typeface="Arial"/>
                <a:ea typeface="Arial"/>
                <a:cs typeface="Arial"/>
                <a:sym typeface="Arial"/>
              </a:rPr>
              <a:t>Máy ấp trứng</a:t>
            </a:r>
            <a:endParaRPr/>
          </a:p>
          <a:p>
            <a:pPr indent="0" lvl="0" marL="0" marR="0" rtl="0" algn="l">
              <a:lnSpc>
                <a:spcPct val="120004"/>
              </a:lnSpc>
              <a:spcBef>
                <a:spcPts val="0"/>
              </a:spcBef>
              <a:spcAft>
                <a:spcPts val="0"/>
              </a:spcAft>
              <a:buNone/>
            </a:pPr>
            <a:r>
              <a:t/>
            </a:r>
            <a:endParaRPr b="0" i="0" sz="9433" u="none" cap="none" strike="noStrike">
              <a:solidFill>
                <a:srgbClr val="003EA8"/>
              </a:solidFill>
              <a:latin typeface="Arial"/>
              <a:ea typeface="Arial"/>
              <a:cs typeface="Arial"/>
              <a:sym typeface="Arial"/>
            </a:endParaRPr>
          </a:p>
        </p:txBody>
      </p:sp>
      <p:sp>
        <p:nvSpPr>
          <p:cNvPr id="98" name="Google Shape;98;p1"/>
          <p:cNvSpPr txBox="1"/>
          <p:nvPr/>
        </p:nvSpPr>
        <p:spPr>
          <a:xfrm>
            <a:off x="1175106" y="4566181"/>
            <a:ext cx="7859346" cy="3524250"/>
          </a:xfrm>
          <a:prstGeom prst="rect">
            <a:avLst/>
          </a:prstGeom>
          <a:noFill/>
          <a:ln>
            <a:noFill/>
          </a:ln>
        </p:spPr>
        <p:txBody>
          <a:bodyPr anchorCtr="0" anchor="t" bIns="0" lIns="0" spcFirstLastPara="1" rIns="0" wrap="square" tIns="0">
            <a:spAutoFit/>
          </a:bodyPr>
          <a:lstStyle/>
          <a:p>
            <a:pPr indent="0" lvl="0" marL="0" marR="0" rtl="0" algn="l">
              <a:lnSpc>
                <a:spcPct val="119982"/>
              </a:lnSpc>
              <a:spcBef>
                <a:spcPts val="0"/>
              </a:spcBef>
              <a:spcAft>
                <a:spcPts val="0"/>
              </a:spcAft>
              <a:buNone/>
            </a:pPr>
            <a:r>
              <a:rPr b="0" i="0" lang="en-US" sz="2332" u="none" cap="none" strike="noStrike">
                <a:solidFill>
                  <a:srgbClr val="003EA8"/>
                </a:solidFill>
                <a:latin typeface="Cabin"/>
                <a:ea typeface="Cabin"/>
                <a:cs typeface="Cabin"/>
                <a:sym typeface="Cabin"/>
              </a:rPr>
              <a:t>N</a:t>
            </a:r>
            <a:r>
              <a:rPr b="1" i="0" lang="en-US" sz="2332" u="none" cap="none" strike="noStrike">
                <a:solidFill>
                  <a:srgbClr val="003EA8"/>
                </a:solidFill>
                <a:latin typeface="Cabin"/>
                <a:ea typeface="Cabin"/>
                <a:cs typeface="Cabin"/>
                <a:sym typeface="Cabin"/>
              </a:rPr>
              <a:t>hóm 4:</a:t>
            </a:r>
            <a:endParaRPr/>
          </a:p>
          <a:p>
            <a:pPr indent="-251783" lvl="1" marL="503567" marR="0" rtl="0" algn="l">
              <a:lnSpc>
                <a:spcPct val="119982"/>
              </a:lnSpc>
              <a:spcBef>
                <a:spcPts val="0"/>
              </a:spcBef>
              <a:spcAft>
                <a:spcPts val="0"/>
              </a:spcAft>
              <a:buClr>
                <a:srgbClr val="003EA8"/>
              </a:buClr>
              <a:buSzPts val="2332"/>
              <a:buFont typeface="Arial"/>
              <a:buChar char="•"/>
            </a:pPr>
            <a:r>
              <a:rPr b="0" i="0" lang="en-US" sz="2332" u="none" cap="none" strike="noStrike">
                <a:solidFill>
                  <a:srgbClr val="003EA8"/>
                </a:solidFill>
                <a:latin typeface="Cabin"/>
                <a:ea typeface="Cabin"/>
                <a:cs typeface="Cabin"/>
                <a:sym typeface="Cabin"/>
              </a:rPr>
              <a:t>Phạm Quang Vinh </a:t>
            </a:r>
            <a:endParaRPr/>
          </a:p>
          <a:p>
            <a:pPr indent="-251783" lvl="1" marL="503567" marR="0" rtl="0" algn="l">
              <a:lnSpc>
                <a:spcPct val="119982"/>
              </a:lnSpc>
              <a:spcBef>
                <a:spcPts val="0"/>
              </a:spcBef>
              <a:spcAft>
                <a:spcPts val="0"/>
              </a:spcAft>
              <a:buClr>
                <a:srgbClr val="003EA8"/>
              </a:buClr>
              <a:buSzPts val="2332"/>
              <a:buFont typeface="Arial"/>
              <a:buChar char="•"/>
            </a:pPr>
            <a:r>
              <a:rPr b="0" i="0" lang="en-US" sz="2332" u="none" cap="none" strike="noStrike">
                <a:solidFill>
                  <a:srgbClr val="003EA8"/>
                </a:solidFill>
                <a:latin typeface="Cabin"/>
                <a:ea typeface="Cabin"/>
                <a:cs typeface="Cabin"/>
                <a:sym typeface="Cabin"/>
              </a:rPr>
              <a:t>Lê Quý Minh Khoa </a:t>
            </a:r>
            <a:endParaRPr/>
          </a:p>
          <a:p>
            <a:pPr indent="-251783" lvl="1" marL="503567" marR="0" rtl="0" algn="l">
              <a:lnSpc>
                <a:spcPct val="119982"/>
              </a:lnSpc>
              <a:spcBef>
                <a:spcPts val="0"/>
              </a:spcBef>
              <a:spcAft>
                <a:spcPts val="0"/>
              </a:spcAft>
              <a:buClr>
                <a:srgbClr val="003EA8"/>
              </a:buClr>
              <a:buSzPts val="2332"/>
              <a:buFont typeface="Arial"/>
              <a:buChar char="•"/>
            </a:pPr>
            <a:r>
              <a:rPr b="0" i="0" lang="en-US" sz="2332" u="none" cap="none" strike="noStrike">
                <a:solidFill>
                  <a:srgbClr val="003EA8"/>
                </a:solidFill>
                <a:latin typeface="Cabin"/>
                <a:ea typeface="Cabin"/>
                <a:cs typeface="Cabin"/>
                <a:sym typeface="Cabin"/>
              </a:rPr>
              <a:t>Phùng Mạnh Khang </a:t>
            </a:r>
            <a:endParaRPr/>
          </a:p>
          <a:p>
            <a:pPr indent="-251783" lvl="1" marL="503567" marR="0" rtl="0" algn="l">
              <a:lnSpc>
                <a:spcPct val="119982"/>
              </a:lnSpc>
              <a:spcBef>
                <a:spcPts val="0"/>
              </a:spcBef>
              <a:spcAft>
                <a:spcPts val="0"/>
              </a:spcAft>
              <a:buClr>
                <a:srgbClr val="003EA8"/>
              </a:buClr>
              <a:buSzPts val="2332"/>
              <a:buFont typeface="Arial"/>
              <a:buChar char="•"/>
            </a:pPr>
            <a:r>
              <a:rPr b="0" i="0" lang="en-US" sz="2332" u="none" cap="none" strike="noStrike">
                <a:solidFill>
                  <a:srgbClr val="003EA8"/>
                </a:solidFill>
                <a:latin typeface="Cabin"/>
                <a:ea typeface="Cabin"/>
                <a:cs typeface="Cabin"/>
                <a:sym typeface="Cabin"/>
              </a:rPr>
              <a:t>Nguyễn Đức Trung </a:t>
            </a:r>
            <a:endParaRPr/>
          </a:p>
          <a:p>
            <a:pPr indent="-251783" lvl="1" marL="503567" marR="0" rtl="0" algn="l">
              <a:lnSpc>
                <a:spcPct val="119982"/>
              </a:lnSpc>
              <a:spcBef>
                <a:spcPts val="0"/>
              </a:spcBef>
              <a:spcAft>
                <a:spcPts val="0"/>
              </a:spcAft>
              <a:buClr>
                <a:srgbClr val="003EA8"/>
              </a:buClr>
              <a:buSzPts val="2332"/>
              <a:buFont typeface="Arial"/>
              <a:buChar char="•"/>
            </a:pPr>
            <a:r>
              <a:rPr b="0" i="0" lang="en-US" sz="2332" u="none" cap="none" strike="noStrike">
                <a:solidFill>
                  <a:srgbClr val="003EA8"/>
                </a:solidFill>
                <a:latin typeface="Cabin"/>
                <a:ea typeface="Cabin"/>
                <a:cs typeface="Cabin"/>
                <a:sym typeface="Cabin"/>
              </a:rPr>
              <a:t>Nguyễn Thành Long</a:t>
            </a:r>
            <a:endParaRPr/>
          </a:p>
          <a:p>
            <a:pPr indent="0" lvl="0" marL="0" marR="0" rtl="0" algn="l">
              <a:lnSpc>
                <a:spcPct val="119982"/>
              </a:lnSpc>
              <a:spcBef>
                <a:spcPts val="0"/>
              </a:spcBef>
              <a:spcAft>
                <a:spcPts val="0"/>
              </a:spcAft>
              <a:buNone/>
            </a:pPr>
            <a:r>
              <a:t/>
            </a:r>
            <a:endParaRPr b="0" i="0" sz="2332" u="none" cap="none" strike="noStrike">
              <a:solidFill>
                <a:srgbClr val="003EA8"/>
              </a:solidFill>
              <a:latin typeface="Cabin"/>
              <a:ea typeface="Cabin"/>
              <a:cs typeface="Cabin"/>
              <a:sym typeface="Cabin"/>
            </a:endParaRPr>
          </a:p>
          <a:p>
            <a:pPr indent="0" lvl="0" marL="0" marR="0" rtl="0" algn="l">
              <a:lnSpc>
                <a:spcPct val="119982"/>
              </a:lnSpc>
              <a:spcBef>
                <a:spcPts val="0"/>
              </a:spcBef>
              <a:spcAft>
                <a:spcPts val="0"/>
              </a:spcAft>
              <a:buNone/>
            </a:pPr>
            <a:r>
              <a:t/>
            </a:r>
            <a:endParaRPr b="0" i="0" sz="2332" u="none" cap="none" strike="noStrike">
              <a:solidFill>
                <a:srgbClr val="003EA8"/>
              </a:solidFill>
              <a:latin typeface="Cabin"/>
              <a:ea typeface="Cabin"/>
              <a:cs typeface="Cabin"/>
              <a:sym typeface="Cabin"/>
            </a:endParaRPr>
          </a:p>
          <a:p>
            <a:pPr indent="0" lvl="0" marL="0" marR="0" rtl="0" algn="l">
              <a:lnSpc>
                <a:spcPct val="119982"/>
              </a:lnSpc>
              <a:spcBef>
                <a:spcPts val="0"/>
              </a:spcBef>
              <a:spcAft>
                <a:spcPts val="0"/>
              </a:spcAft>
              <a:buNone/>
            </a:pPr>
            <a:r>
              <a:t/>
            </a:r>
            <a:endParaRPr b="0" i="0" sz="2332" u="none" cap="none" strike="noStrike">
              <a:solidFill>
                <a:srgbClr val="003EA8"/>
              </a:solidFill>
              <a:latin typeface="Cabin"/>
              <a:ea typeface="Cabin"/>
              <a:cs typeface="Cabin"/>
              <a:sym typeface="Cabin"/>
            </a:endParaRPr>
          </a:p>
          <a:p>
            <a:pPr indent="0" lvl="0" marL="0" marR="0" rtl="0" algn="l">
              <a:lnSpc>
                <a:spcPct val="119982"/>
              </a:lnSpc>
              <a:spcBef>
                <a:spcPts val="0"/>
              </a:spcBef>
              <a:spcAft>
                <a:spcPts val="0"/>
              </a:spcAft>
              <a:buNone/>
            </a:pPr>
            <a:r>
              <a:t/>
            </a:r>
            <a:endParaRPr b="0" i="0" sz="2332" u="none" cap="none" strike="noStrike">
              <a:solidFill>
                <a:srgbClr val="003EA8"/>
              </a:solidFill>
              <a:latin typeface="Cabin"/>
              <a:ea typeface="Cabin"/>
              <a:cs typeface="Cabin"/>
              <a:sym typeface="Cabin"/>
            </a:endParaRPr>
          </a:p>
        </p:txBody>
      </p:sp>
      <p:grpSp>
        <p:nvGrpSpPr>
          <p:cNvPr id="99" name="Google Shape;99;p1"/>
          <p:cNvGrpSpPr/>
          <p:nvPr/>
        </p:nvGrpSpPr>
        <p:grpSpPr>
          <a:xfrm>
            <a:off x="905495" y="7962419"/>
            <a:ext cx="3188343" cy="1074759"/>
            <a:chOff x="0" y="-197154"/>
            <a:chExt cx="4251124" cy="1433012"/>
          </a:xfrm>
        </p:grpSpPr>
        <p:grpSp>
          <p:nvGrpSpPr>
            <p:cNvPr id="100" name="Google Shape;100;p1"/>
            <p:cNvGrpSpPr/>
            <p:nvPr/>
          </p:nvGrpSpPr>
          <p:grpSpPr>
            <a:xfrm>
              <a:off x="0" y="-197154"/>
              <a:ext cx="4251124" cy="1433012"/>
              <a:chOff x="0" y="-28575"/>
              <a:chExt cx="616147" cy="207697"/>
            </a:xfrm>
          </p:grpSpPr>
          <p:sp>
            <p:nvSpPr>
              <p:cNvPr id="101" name="Google Shape;101;p1"/>
              <p:cNvSpPr/>
              <p:nvPr/>
            </p:nvSpPr>
            <p:spPr>
              <a:xfrm>
                <a:off x="0" y="0"/>
                <a:ext cx="616147" cy="179122"/>
              </a:xfrm>
              <a:custGeom>
                <a:rect b="b" l="l" r="r" t="t"/>
                <a:pathLst>
                  <a:path extrusionOk="0" h="179122" w="616147">
                    <a:moveTo>
                      <a:pt x="0" y="0"/>
                    </a:moveTo>
                    <a:lnTo>
                      <a:pt x="616147" y="0"/>
                    </a:lnTo>
                    <a:lnTo>
                      <a:pt x="616147" y="179122"/>
                    </a:lnTo>
                    <a:lnTo>
                      <a:pt x="0" y="179122"/>
                    </a:lnTo>
                    <a:close/>
                  </a:path>
                </a:pathLst>
              </a:custGeom>
              <a:solidFill>
                <a:srgbClr val="FFFFFF"/>
              </a:solidFill>
              <a:ln cap="sq" cmpd="sng" w="9525">
                <a:solidFill>
                  <a:srgbClr val="003EA8"/>
                </a:solidFill>
                <a:prstDash val="solid"/>
                <a:miter lim="8000"/>
                <a:headEnd len="sm" w="sm" type="none"/>
                <a:tailEnd len="sm" w="sm" type="none"/>
              </a:ln>
            </p:spPr>
          </p:sp>
          <p:sp>
            <p:nvSpPr>
              <p:cNvPr id="102" name="Google Shape;102;p1"/>
              <p:cNvSpPr txBox="1"/>
              <p:nvPr/>
            </p:nvSpPr>
            <p:spPr>
              <a:xfrm>
                <a:off x="0" y="-28575"/>
                <a:ext cx="616147" cy="207697"/>
              </a:xfrm>
              <a:prstGeom prst="rect">
                <a:avLst/>
              </a:prstGeom>
              <a:noFill/>
              <a:ln>
                <a:noFill/>
              </a:ln>
            </p:spPr>
            <p:txBody>
              <a:bodyPr anchorCtr="0" anchor="ctr" bIns="50800" lIns="50800" spcFirstLastPara="1" rIns="50800" wrap="square" tIns="50800">
                <a:noAutofit/>
              </a:bodyPr>
              <a:lstStyle/>
              <a:p>
                <a:pPr indent="0" lvl="0" marL="0" marR="0" rtl="0" algn="ctr">
                  <a:lnSpc>
                    <a:spcPct val="10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3" name="Google Shape;103;p1"/>
            <p:cNvSpPr/>
            <p:nvPr/>
          </p:nvSpPr>
          <p:spPr>
            <a:xfrm>
              <a:off x="466061" y="145181"/>
              <a:ext cx="945495" cy="945495"/>
            </a:xfrm>
            <a:custGeom>
              <a:rect b="b" l="l" r="r" t="t"/>
              <a:pathLst>
                <a:path extrusionOk="0" h="945495" w="945495">
                  <a:moveTo>
                    <a:pt x="0" y="0"/>
                  </a:moveTo>
                  <a:lnTo>
                    <a:pt x="945495" y="0"/>
                  </a:lnTo>
                  <a:lnTo>
                    <a:pt x="945495" y="945495"/>
                  </a:lnTo>
                  <a:lnTo>
                    <a:pt x="0" y="945495"/>
                  </a:lnTo>
                  <a:lnTo>
                    <a:pt x="0" y="0"/>
                  </a:lnTo>
                  <a:close/>
                </a:path>
              </a:pathLst>
            </a:custGeom>
            <a:blipFill rotWithShape="1">
              <a:blip r:embed="rId10">
                <a:alphaModFix/>
              </a:blip>
              <a:stretch>
                <a:fillRect b="0" l="0" r="0" t="0"/>
              </a:stretch>
            </a:blipFill>
            <a:ln>
              <a:noFill/>
            </a:ln>
          </p:spPr>
        </p:sp>
        <p:sp>
          <p:nvSpPr>
            <p:cNvPr id="104" name="Google Shape;104;p1"/>
            <p:cNvSpPr txBox="1"/>
            <p:nvPr/>
          </p:nvSpPr>
          <p:spPr>
            <a:xfrm>
              <a:off x="1800421" y="318798"/>
              <a:ext cx="1854711" cy="550636"/>
            </a:xfrm>
            <a:prstGeom prst="rect">
              <a:avLst/>
            </a:prstGeom>
            <a:noFill/>
            <a:ln>
              <a:noFill/>
            </a:ln>
          </p:spPr>
          <p:txBody>
            <a:bodyPr anchorCtr="0" anchor="t" bIns="0" lIns="0" spcFirstLastPara="1" rIns="0" wrap="square" tIns="0">
              <a:spAutoFit/>
            </a:bodyPr>
            <a:lstStyle/>
            <a:p>
              <a:pPr indent="0" lvl="0" marL="0" marR="0" rtl="0" algn="l">
                <a:lnSpc>
                  <a:spcPct val="140031"/>
                </a:lnSpc>
                <a:spcBef>
                  <a:spcPts val="0"/>
                </a:spcBef>
                <a:spcAft>
                  <a:spcPts val="0"/>
                </a:spcAft>
                <a:buNone/>
              </a:pPr>
              <a:r>
                <a:rPr b="0" i="0" lang="en-US" sz="2523" u="none" cap="none" strike="noStrike">
                  <a:solidFill>
                    <a:srgbClr val="000000"/>
                  </a:solidFill>
                  <a:latin typeface="Cabin"/>
                  <a:ea typeface="Cabin"/>
                  <a:cs typeface="Cabin"/>
                  <a:sym typeface="Cabin"/>
                </a:rPr>
                <a:t>VNU-UET</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1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56030" l="0" r="-1467" t="-24351"/>
            </a:stretch>
          </a:blipFill>
          <a:ln>
            <a:noFill/>
          </a:ln>
        </p:spPr>
      </p:sp>
      <p:sp>
        <p:nvSpPr>
          <p:cNvPr id="296" name="Google Shape;296;p10"/>
          <p:cNvSpPr/>
          <p:nvPr/>
        </p:nvSpPr>
        <p:spPr>
          <a:xfrm>
            <a:off x="2235571" y="906265"/>
            <a:ext cx="13816858" cy="9200590"/>
          </a:xfrm>
          <a:custGeom>
            <a:rect b="b" l="l" r="r" t="t"/>
            <a:pathLst>
              <a:path extrusionOk="0" h="9200590" w="13816858">
                <a:moveTo>
                  <a:pt x="0" y="0"/>
                </a:moveTo>
                <a:lnTo>
                  <a:pt x="13816858" y="0"/>
                </a:lnTo>
                <a:lnTo>
                  <a:pt x="13816858" y="9200590"/>
                </a:lnTo>
                <a:lnTo>
                  <a:pt x="0" y="9200590"/>
                </a:lnTo>
                <a:lnTo>
                  <a:pt x="0" y="0"/>
                </a:lnTo>
                <a:close/>
              </a:path>
            </a:pathLst>
          </a:custGeom>
          <a:blipFill rotWithShape="1">
            <a:blip r:embed="rId4">
              <a:alphaModFix/>
            </a:blip>
            <a:stretch>
              <a:fillRect b="0" l="0" r="0" t="0"/>
            </a:stretch>
          </a:blipFill>
          <a:ln>
            <a:noFill/>
          </a:ln>
        </p:spPr>
      </p:sp>
      <p:sp>
        <p:nvSpPr>
          <p:cNvPr id="297" name="Google Shape;297;p10"/>
          <p:cNvSpPr txBox="1"/>
          <p:nvPr/>
        </p:nvSpPr>
        <p:spPr>
          <a:xfrm>
            <a:off x="7702293" y="100201"/>
            <a:ext cx="2121449" cy="488062"/>
          </a:xfrm>
          <a:prstGeom prst="rect">
            <a:avLst/>
          </a:prstGeom>
          <a:noFill/>
          <a:ln>
            <a:noFill/>
          </a:ln>
        </p:spPr>
        <p:txBody>
          <a:bodyPr anchorCtr="0" anchor="t" bIns="0" lIns="0" spcFirstLastPara="1" rIns="0" wrap="square" tIns="0">
            <a:spAutoFit/>
          </a:bodyPr>
          <a:lstStyle/>
          <a:p>
            <a:pPr indent="0" lvl="0" marL="0" marR="0" rtl="0" algn="ctr">
              <a:lnSpc>
                <a:spcPct val="140013"/>
              </a:lnSpc>
              <a:spcBef>
                <a:spcPts val="0"/>
              </a:spcBef>
              <a:spcAft>
                <a:spcPts val="0"/>
              </a:spcAft>
              <a:buNone/>
            </a:pPr>
            <a:r>
              <a:rPr b="1" i="0" lang="en-US" sz="2904" u="none" cap="none" strike="noStrike">
                <a:solidFill>
                  <a:srgbClr val="FFFFFF"/>
                </a:solidFill>
                <a:latin typeface="Noto Sans"/>
                <a:ea typeface="Noto Sans"/>
                <a:cs typeface="Noto Sans"/>
                <a:sym typeface="Noto Sans"/>
              </a:rPr>
              <a:t>SCHEMATIC</a:t>
            </a:r>
            <a:endParaRPr/>
          </a:p>
        </p:txBody>
      </p:sp>
      <p:sp>
        <p:nvSpPr>
          <p:cNvPr id="298" name="Google Shape;298;p10"/>
          <p:cNvSpPr/>
          <p:nvPr/>
        </p:nvSpPr>
        <p:spPr>
          <a:xfrm>
            <a:off x="1237123" y="147826"/>
            <a:ext cx="701496" cy="880874"/>
          </a:xfrm>
          <a:custGeom>
            <a:rect b="b" l="l" r="r" t="t"/>
            <a:pathLst>
              <a:path extrusionOk="0" h="880874" w="701496">
                <a:moveTo>
                  <a:pt x="0" y="0"/>
                </a:moveTo>
                <a:lnTo>
                  <a:pt x="701496" y="0"/>
                </a:lnTo>
                <a:lnTo>
                  <a:pt x="701496" y="880874"/>
                </a:lnTo>
                <a:lnTo>
                  <a:pt x="0" y="880874"/>
                </a:lnTo>
                <a:lnTo>
                  <a:pt x="0" y="0"/>
                </a:lnTo>
                <a:close/>
              </a:path>
            </a:pathLst>
          </a:custGeom>
          <a:blipFill rotWithShape="1">
            <a:blip r:embed="rId5">
              <a:alphaModFix/>
            </a:blip>
            <a:stretch>
              <a:fillRect b="0" l="0" r="0" t="0"/>
            </a:stretch>
          </a:blipFill>
          <a:ln>
            <a:noFill/>
          </a:ln>
        </p:spPr>
      </p:sp>
      <p:sp>
        <p:nvSpPr>
          <p:cNvPr id="299" name="Google Shape;299;p10"/>
          <p:cNvSpPr/>
          <p:nvPr/>
        </p:nvSpPr>
        <p:spPr>
          <a:xfrm>
            <a:off x="209027" y="8935461"/>
            <a:ext cx="819673" cy="1029269"/>
          </a:xfrm>
          <a:custGeom>
            <a:rect b="b" l="l" r="r" t="t"/>
            <a:pathLst>
              <a:path extrusionOk="0" h="1029269" w="819673">
                <a:moveTo>
                  <a:pt x="0" y="0"/>
                </a:moveTo>
                <a:lnTo>
                  <a:pt x="819673" y="0"/>
                </a:lnTo>
                <a:lnTo>
                  <a:pt x="819673" y="1029269"/>
                </a:lnTo>
                <a:lnTo>
                  <a:pt x="0" y="1029269"/>
                </a:lnTo>
                <a:lnTo>
                  <a:pt x="0" y="0"/>
                </a:lnTo>
                <a:close/>
              </a:path>
            </a:pathLst>
          </a:custGeom>
          <a:blipFill rotWithShape="1">
            <a:blip r:embed="rId5">
              <a:alphaModFix/>
            </a:blip>
            <a:stretch>
              <a:fillRect b="0" l="0" r="0" t="0"/>
            </a:stretch>
          </a:blipFill>
          <a:ln>
            <a:noFill/>
          </a:ln>
        </p:spPr>
      </p:sp>
      <p:sp>
        <p:nvSpPr>
          <p:cNvPr id="300" name="Google Shape;300;p10"/>
          <p:cNvSpPr/>
          <p:nvPr/>
        </p:nvSpPr>
        <p:spPr>
          <a:xfrm>
            <a:off x="16999844" y="2636536"/>
            <a:ext cx="619660" cy="687439"/>
          </a:xfrm>
          <a:custGeom>
            <a:rect b="b" l="l" r="r" t="t"/>
            <a:pathLst>
              <a:path extrusionOk="0" h="687439" w="619660">
                <a:moveTo>
                  <a:pt x="0" y="0"/>
                </a:moveTo>
                <a:lnTo>
                  <a:pt x="619660" y="0"/>
                </a:lnTo>
                <a:lnTo>
                  <a:pt x="619660" y="687440"/>
                </a:lnTo>
                <a:lnTo>
                  <a:pt x="0" y="687440"/>
                </a:lnTo>
                <a:lnTo>
                  <a:pt x="0" y="0"/>
                </a:lnTo>
                <a:close/>
              </a:path>
            </a:pathLst>
          </a:custGeom>
          <a:blipFill rotWithShape="1">
            <a:blip r:embed="rId6">
              <a:alphaModFix/>
            </a:blip>
            <a:stretch>
              <a:fillRect b="0" l="0" r="-135571" t="0"/>
            </a:stretch>
          </a:blipFill>
          <a:ln>
            <a:noFill/>
          </a:ln>
        </p:spPr>
      </p:sp>
      <p:sp>
        <p:nvSpPr>
          <p:cNvPr id="301" name="Google Shape;301;p10"/>
          <p:cNvSpPr/>
          <p:nvPr/>
        </p:nvSpPr>
        <p:spPr>
          <a:xfrm>
            <a:off x="16052429" y="8273657"/>
            <a:ext cx="2306955" cy="2013343"/>
          </a:xfrm>
          <a:custGeom>
            <a:rect b="b" l="l" r="r" t="t"/>
            <a:pathLst>
              <a:path extrusionOk="0" h="2013343" w="2306955">
                <a:moveTo>
                  <a:pt x="0" y="0"/>
                </a:moveTo>
                <a:lnTo>
                  <a:pt x="2306955" y="0"/>
                </a:lnTo>
                <a:lnTo>
                  <a:pt x="2306955" y="2013343"/>
                </a:lnTo>
                <a:lnTo>
                  <a:pt x="0" y="2013343"/>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56030" l="0" r="-1467" t="-24351"/>
            </a:stretch>
          </a:blipFill>
          <a:ln>
            <a:noFill/>
          </a:ln>
        </p:spPr>
      </p:sp>
      <p:sp>
        <p:nvSpPr>
          <p:cNvPr id="307" name="Google Shape;307;p11"/>
          <p:cNvSpPr txBox="1"/>
          <p:nvPr/>
        </p:nvSpPr>
        <p:spPr>
          <a:xfrm>
            <a:off x="7941844" y="251136"/>
            <a:ext cx="2404312" cy="547233"/>
          </a:xfrm>
          <a:prstGeom prst="rect">
            <a:avLst/>
          </a:prstGeom>
          <a:noFill/>
          <a:ln>
            <a:noFill/>
          </a:ln>
        </p:spPr>
        <p:txBody>
          <a:bodyPr anchorCtr="0" anchor="t" bIns="0" lIns="0" spcFirstLastPara="1" rIns="0" wrap="square" tIns="0">
            <a:spAutoFit/>
          </a:bodyPr>
          <a:lstStyle/>
          <a:p>
            <a:pPr indent="0" lvl="0" marL="0" marR="0" rtl="0" algn="ctr">
              <a:lnSpc>
                <a:spcPct val="139981"/>
              </a:lnSpc>
              <a:spcBef>
                <a:spcPts val="0"/>
              </a:spcBef>
              <a:spcAft>
                <a:spcPts val="0"/>
              </a:spcAft>
              <a:buNone/>
            </a:pPr>
            <a:r>
              <a:rPr b="1" i="0" lang="en-US" sz="3169" u="none" cap="none" strike="noStrike">
                <a:solidFill>
                  <a:srgbClr val="FFFFFF"/>
                </a:solidFill>
                <a:latin typeface="Noto Sans"/>
                <a:ea typeface="Noto Sans"/>
                <a:cs typeface="Noto Sans"/>
                <a:sym typeface="Noto Sans"/>
              </a:rPr>
              <a:t>PCB DESIGN</a:t>
            </a:r>
            <a:endParaRPr/>
          </a:p>
        </p:txBody>
      </p:sp>
      <p:sp>
        <p:nvSpPr>
          <p:cNvPr id="308" name="Google Shape;308;p11"/>
          <p:cNvSpPr/>
          <p:nvPr/>
        </p:nvSpPr>
        <p:spPr>
          <a:xfrm>
            <a:off x="1747687" y="1272605"/>
            <a:ext cx="14792626" cy="7741790"/>
          </a:xfrm>
          <a:custGeom>
            <a:rect b="b" l="l" r="r" t="t"/>
            <a:pathLst>
              <a:path extrusionOk="0" h="7741790" w="14792626">
                <a:moveTo>
                  <a:pt x="0" y="0"/>
                </a:moveTo>
                <a:lnTo>
                  <a:pt x="14792626" y="0"/>
                </a:lnTo>
                <a:lnTo>
                  <a:pt x="14792626" y="7741790"/>
                </a:lnTo>
                <a:lnTo>
                  <a:pt x="0" y="7741790"/>
                </a:lnTo>
                <a:lnTo>
                  <a:pt x="0" y="0"/>
                </a:lnTo>
                <a:close/>
              </a:path>
            </a:pathLst>
          </a:custGeom>
          <a:blipFill rotWithShape="1">
            <a:blip r:embed="rId4">
              <a:alphaModFix/>
            </a:blip>
            <a:stretch>
              <a:fillRect b="-1836" l="0" r="0" t="-1837"/>
            </a:stretch>
          </a:blipFill>
          <a:ln>
            <a:noFill/>
          </a:ln>
        </p:spPr>
      </p:sp>
      <p:sp>
        <p:nvSpPr>
          <p:cNvPr id="309" name="Google Shape;309;p11"/>
          <p:cNvSpPr/>
          <p:nvPr/>
        </p:nvSpPr>
        <p:spPr>
          <a:xfrm>
            <a:off x="15549197" y="7702566"/>
            <a:ext cx="2738803" cy="2584434"/>
          </a:xfrm>
          <a:custGeom>
            <a:rect b="b" l="l" r="r" t="t"/>
            <a:pathLst>
              <a:path extrusionOk="0" h="2584434" w="2738803">
                <a:moveTo>
                  <a:pt x="0" y="0"/>
                </a:moveTo>
                <a:lnTo>
                  <a:pt x="2738803" y="0"/>
                </a:lnTo>
                <a:lnTo>
                  <a:pt x="2738803" y="2584434"/>
                </a:lnTo>
                <a:lnTo>
                  <a:pt x="0" y="2584434"/>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1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56030" l="0" r="-1467" t="-24351"/>
            </a:stretch>
          </a:blipFill>
          <a:ln>
            <a:noFill/>
          </a:ln>
        </p:spPr>
      </p:sp>
      <p:sp>
        <p:nvSpPr>
          <p:cNvPr id="315" name="Google Shape;315;p12"/>
          <p:cNvSpPr/>
          <p:nvPr/>
        </p:nvSpPr>
        <p:spPr>
          <a:xfrm>
            <a:off x="905495" y="657204"/>
            <a:ext cx="16436355" cy="1907038"/>
          </a:xfrm>
          <a:custGeom>
            <a:rect b="b" l="l" r="r" t="t"/>
            <a:pathLst>
              <a:path extrusionOk="0" h="695693" w="5996027">
                <a:moveTo>
                  <a:pt x="0" y="0"/>
                </a:moveTo>
                <a:lnTo>
                  <a:pt x="5996027" y="0"/>
                </a:lnTo>
                <a:lnTo>
                  <a:pt x="5996027" y="695693"/>
                </a:lnTo>
                <a:lnTo>
                  <a:pt x="0" y="695693"/>
                </a:lnTo>
                <a:close/>
              </a:path>
            </a:pathLst>
          </a:custGeom>
          <a:solidFill>
            <a:srgbClr val="FFFFFF"/>
          </a:solidFill>
          <a:ln>
            <a:noFill/>
          </a:ln>
        </p:spPr>
      </p:sp>
      <p:sp>
        <p:nvSpPr>
          <p:cNvPr id="316" name="Google Shape;316;p12"/>
          <p:cNvSpPr/>
          <p:nvPr/>
        </p:nvSpPr>
        <p:spPr>
          <a:xfrm>
            <a:off x="905495" y="2924154"/>
            <a:ext cx="16436355" cy="5768915"/>
          </a:xfrm>
          <a:custGeom>
            <a:rect b="b" l="l" r="r" t="t"/>
            <a:pathLst>
              <a:path extrusionOk="0" h="2104516" w="5996027">
                <a:moveTo>
                  <a:pt x="0" y="0"/>
                </a:moveTo>
                <a:lnTo>
                  <a:pt x="5996027" y="0"/>
                </a:lnTo>
                <a:lnTo>
                  <a:pt x="5996027" y="2104516"/>
                </a:lnTo>
                <a:lnTo>
                  <a:pt x="0" y="2104516"/>
                </a:lnTo>
                <a:close/>
              </a:path>
            </a:pathLst>
          </a:custGeom>
          <a:solidFill>
            <a:srgbClr val="FFFFFF"/>
          </a:solidFill>
          <a:ln>
            <a:noFill/>
          </a:ln>
        </p:spPr>
      </p:sp>
      <p:sp>
        <p:nvSpPr>
          <p:cNvPr id="317" name="Google Shape;317;p12"/>
          <p:cNvSpPr/>
          <p:nvPr/>
        </p:nvSpPr>
        <p:spPr>
          <a:xfrm>
            <a:off x="8060822" y="3493441"/>
            <a:ext cx="2220750" cy="2433093"/>
          </a:xfrm>
          <a:custGeom>
            <a:rect b="b" l="l" r="r" t="t"/>
            <a:pathLst>
              <a:path extrusionOk="0" h="2433093" w="2220750">
                <a:moveTo>
                  <a:pt x="0" y="0"/>
                </a:moveTo>
                <a:lnTo>
                  <a:pt x="2220750" y="0"/>
                </a:lnTo>
                <a:lnTo>
                  <a:pt x="2220750" y="2433093"/>
                </a:lnTo>
                <a:lnTo>
                  <a:pt x="0" y="2433093"/>
                </a:lnTo>
                <a:lnTo>
                  <a:pt x="0" y="0"/>
                </a:lnTo>
                <a:close/>
              </a:path>
            </a:pathLst>
          </a:custGeom>
          <a:blipFill rotWithShape="1">
            <a:blip r:embed="rId4">
              <a:alphaModFix/>
            </a:blip>
            <a:stretch>
              <a:fillRect b="0" l="0" r="0" t="0"/>
            </a:stretch>
          </a:blipFill>
          <a:ln>
            <a:noFill/>
          </a:ln>
        </p:spPr>
      </p:sp>
      <p:sp>
        <p:nvSpPr>
          <p:cNvPr id="318" name="Google Shape;318;p12"/>
          <p:cNvSpPr/>
          <p:nvPr/>
        </p:nvSpPr>
        <p:spPr>
          <a:xfrm>
            <a:off x="2692968" y="3493441"/>
            <a:ext cx="2553819" cy="2433093"/>
          </a:xfrm>
          <a:custGeom>
            <a:rect b="b" l="l" r="r" t="t"/>
            <a:pathLst>
              <a:path extrusionOk="0" h="2433093" w="2553819">
                <a:moveTo>
                  <a:pt x="0" y="0"/>
                </a:moveTo>
                <a:lnTo>
                  <a:pt x="2553818" y="0"/>
                </a:lnTo>
                <a:lnTo>
                  <a:pt x="2553818" y="2433093"/>
                </a:lnTo>
                <a:lnTo>
                  <a:pt x="0" y="2433093"/>
                </a:lnTo>
                <a:lnTo>
                  <a:pt x="0" y="0"/>
                </a:lnTo>
                <a:close/>
              </a:path>
            </a:pathLst>
          </a:custGeom>
          <a:blipFill rotWithShape="1">
            <a:blip r:embed="rId5">
              <a:alphaModFix/>
            </a:blip>
            <a:stretch>
              <a:fillRect b="0" l="0" r="0" t="0"/>
            </a:stretch>
          </a:blipFill>
          <a:ln>
            <a:noFill/>
          </a:ln>
        </p:spPr>
      </p:sp>
      <p:sp>
        <p:nvSpPr>
          <p:cNvPr id="319" name="Google Shape;319;p12"/>
          <p:cNvSpPr txBox="1"/>
          <p:nvPr/>
        </p:nvSpPr>
        <p:spPr>
          <a:xfrm>
            <a:off x="2391317" y="1086848"/>
            <a:ext cx="13505366" cy="10382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6750" u="none" cap="none" strike="noStrike">
                <a:solidFill>
                  <a:srgbClr val="003EA8"/>
                </a:solidFill>
                <a:latin typeface="Arial"/>
                <a:ea typeface="Arial"/>
                <a:cs typeface="Arial"/>
                <a:sym typeface="Arial"/>
              </a:rPr>
              <a:t>4.Phần mềm</a:t>
            </a:r>
            <a:endParaRPr/>
          </a:p>
        </p:txBody>
      </p:sp>
      <p:grpSp>
        <p:nvGrpSpPr>
          <p:cNvPr id="320" name="Google Shape;320;p12"/>
          <p:cNvGrpSpPr/>
          <p:nvPr/>
        </p:nvGrpSpPr>
        <p:grpSpPr>
          <a:xfrm>
            <a:off x="1769659" y="6686153"/>
            <a:ext cx="4400437" cy="1297450"/>
            <a:chOff x="0" y="9525"/>
            <a:chExt cx="5867249" cy="1729933"/>
          </a:xfrm>
        </p:grpSpPr>
        <p:sp>
          <p:nvSpPr>
            <p:cNvPr id="321" name="Google Shape;321;p12"/>
            <p:cNvSpPr txBox="1"/>
            <p:nvPr/>
          </p:nvSpPr>
          <p:spPr>
            <a:xfrm>
              <a:off x="0" y="9525"/>
              <a:ext cx="5867249" cy="6762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400" u="none" cap="none" strike="noStrike">
                  <a:solidFill>
                    <a:srgbClr val="003EA8"/>
                  </a:solidFill>
                  <a:latin typeface="Arial"/>
                  <a:ea typeface="Arial"/>
                  <a:cs typeface="Arial"/>
                  <a:sym typeface="Arial"/>
                </a:rPr>
                <a:t>Điều khiển </a:t>
              </a:r>
              <a:endParaRPr/>
            </a:p>
          </p:txBody>
        </p:sp>
        <p:sp>
          <p:nvSpPr>
            <p:cNvPr id="322" name="Google Shape;322;p12"/>
            <p:cNvSpPr txBox="1"/>
            <p:nvPr/>
          </p:nvSpPr>
          <p:spPr>
            <a:xfrm>
              <a:off x="0" y="792461"/>
              <a:ext cx="5867249" cy="946997"/>
            </a:xfrm>
            <a:prstGeom prst="rect">
              <a:avLst/>
            </a:prstGeom>
            <a:noFill/>
            <a:ln>
              <a:noFill/>
            </a:ln>
          </p:spPr>
          <p:txBody>
            <a:bodyPr anchorCtr="0" anchor="t" bIns="0" lIns="0" spcFirstLastPara="1" rIns="0" wrap="square" tIns="0">
              <a:spAutoFit/>
            </a:bodyPr>
            <a:lstStyle/>
            <a:p>
              <a:pPr indent="-237490" lvl="1" marL="474979" marR="0" rtl="0" algn="l">
                <a:lnSpc>
                  <a:spcPct val="130013"/>
                </a:lnSpc>
                <a:spcBef>
                  <a:spcPts val="0"/>
                </a:spcBef>
                <a:spcAft>
                  <a:spcPts val="0"/>
                </a:spcAft>
                <a:buClr>
                  <a:srgbClr val="000000"/>
                </a:buClr>
                <a:buSzPts val="2199"/>
                <a:buFont typeface="Arial"/>
                <a:buChar char="•"/>
              </a:pPr>
              <a:r>
                <a:rPr b="0" i="0" lang="en-US" sz="2199" u="none" cap="none" strike="noStrike">
                  <a:solidFill>
                    <a:srgbClr val="000000"/>
                  </a:solidFill>
                  <a:latin typeface="Cabin"/>
                  <a:ea typeface="Cabin"/>
                  <a:cs typeface="Cabin"/>
                  <a:sym typeface="Cabin"/>
                </a:rPr>
                <a:t>Tự động điều khiển bật tắt quạt, đèn theo nhiệt độ</a:t>
              </a:r>
              <a:endParaRPr/>
            </a:p>
          </p:txBody>
        </p:sp>
      </p:grpSp>
      <p:grpSp>
        <p:nvGrpSpPr>
          <p:cNvPr id="323" name="Google Shape;323;p12"/>
          <p:cNvGrpSpPr/>
          <p:nvPr/>
        </p:nvGrpSpPr>
        <p:grpSpPr>
          <a:xfrm>
            <a:off x="7247176" y="6686153"/>
            <a:ext cx="4516020" cy="1297450"/>
            <a:chOff x="0" y="9525"/>
            <a:chExt cx="6021360" cy="1729933"/>
          </a:xfrm>
        </p:grpSpPr>
        <p:sp>
          <p:nvSpPr>
            <p:cNvPr id="324" name="Google Shape;324;p12"/>
            <p:cNvSpPr txBox="1"/>
            <p:nvPr/>
          </p:nvSpPr>
          <p:spPr>
            <a:xfrm>
              <a:off x="0" y="9525"/>
              <a:ext cx="6021360" cy="6762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400" u="none" cap="none" strike="noStrike">
                  <a:solidFill>
                    <a:srgbClr val="003EA8"/>
                  </a:solidFill>
                  <a:latin typeface="Arial"/>
                  <a:ea typeface="Arial"/>
                  <a:cs typeface="Arial"/>
                  <a:sym typeface="Arial"/>
                </a:rPr>
                <a:t>Giao diện </a:t>
              </a:r>
              <a:endParaRPr/>
            </a:p>
          </p:txBody>
        </p:sp>
        <p:sp>
          <p:nvSpPr>
            <p:cNvPr id="325" name="Google Shape;325;p12"/>
            <p:cNvSpPr txBox="1"/>
            <p:nvPr/>
          </p:nvSpPr>
          <p:spPr>
            <a:xfrm>
              <a:off x="0" y="792461"/>
              <a:ext cx="6021360" cy="946997"/>
            </a:xfrm>
            <a:prstGeom prst="rect">
              <a:avLst/>
            </a:prstGeom>
            <a:noFill/>
            <a:ln>
              <a:noFill/>
            </a:ln>
          </p:spPr>
          <p:txBody>
            <a:bodyPr anchorCtr="0" anchor="t" bIns="0" lIns="0" spcFirstLastPara="1" rIns="0" wrap="square" tIns="0">
              <a:spAutoFit/>
            </a:bodyPr>
            <a:lstStyle/>
            <a:p>
              <a:pPr indent="-237490" lvl="1" marL="474979" marR="0" rtl="0" algn="l">
                <a:lnSpc>
                  <a:spcPct val="130013"/>
                </a:lnSpc>
                <a:spcBef>
                  <a:spcPts val="0"/>
                </a:spcBef>
                <a:spcAft>
                  <a:spcPts val="0"/>
                </a:spcAft>
                <a:buClr>
                  <a:srgbClr val="000000"/>
                </a:buClr>
                <a:buSzPts val="2199"/>
                <a:buFont typeface="Arial"/>
                <a:buChar char="•"/>
              </a:pPr>
              <a:r>
                <a:rPr b="0" i="0" lang="en-US" sz="2199" u="none" cap="none" strike="noStrike">
                  <a:solidFill>
                    <a:srgbClr val="000000"/>
                  </a:solidFill>
                  <a:latin typeface="Cabin"/>
                  <a:ea typeface="Cabin"/>
                  <a:cs typeface="Cabin"/>
                  <a:sym typeface="Cabin"/>
                </a:rPr>
                <a:t>Giao diện với app bluetooth, hiển thị trên LCD,...</a:t>
              </a:r>
              <a:endParaRPr/>
            </a:p>
          </p:txBody>
        </p:sp>
      </p:grpSp>
      <p:grpSp>
        <p:nvGrpSpPr>
          <p:cNvPr id="326" name="Google Shape;326;p12"/>
          <p:cNvGrpSpPr/>
          <p:nvPr/>
        </p:nvGrpSpPr>
        <p:grpSpPr>
          <a:xfrm>
            <a:off x="12840278" y="6686153"/>
            <a:ext cx="4501572" cy="935500"/>
            <a:chOff x="0" y="9525"/>
            <a:chExt cx="6002096" cy="1247333"/>
          </a:xfrm>
        </p:grpSpPr>
        <p:sp>
          <p:nvSpPr>
            <p:cNvPr id="327" name="Google Shape;327;p12"/>
            <p:cNvSpPr txBox="1"/>
            <p:nvPr/>
          </p:nvSpPr>
          <p:spPr>
            <a:xfrm>
              <a:off x="0" y="9525"/>
              <a:ext cx="6002096" cy="6762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400" u="none" cap="none" strike="noStrike">
                  <a:solidFill>
                    <a:srgbClr val="003EA8"/>
                  </a:solidFill>
                  <a:latin typeface="Arial"/>
                  <a:ea typeface="Arial"/>
                  <a:cs typeface="Arial"/>
                  <a:sym typeface="Arial"/>
                </a:rPr>
                <a:t>Tương tác</a:t>
              </a:r>
              <a:endParaRPr/>
            </a:p>
          </p:txBody>
        </p:sp>
        <p:sp>
          <p:nvSpPr>
            <p:cNvPr id="328" name="Google Shape;328;p12"/>
            <p:cNvSpPr txBox="1"/>
            <p:nvPr/>
          </p:nvSpPr>
          <p:spPr>
            <a:xfrm>
              <a:off x="0" y="792461"/>
              <a:ext cx="6002096" cy="464397"/>
            </a:xfrm>
            <a:prstGeom prst="rect">
              <a:avLst/>
            </a:prstGeom>
            <a:noFill/>
            <a:ln>
              <a:noFill/>
            </a:ln>
          </p:spPr>
          <p:txBody>
            <a:bodyPr anchorCtr="0" anchor="t" bIns="0" lIns="0" spcFirstLastPara="1" rIns="0" wrap="square" tIns="0">
              <a:spAutoFit/>
            </a:bodyPr>
            <a:lstStyle/>
            <a:p>
              <a:pPr indent="-237490" lvl="1" marL="474979" marR="0" rtl="0" algn="l">
                <a:lnSpc>
                  <a:spcPct val="130013"/>
                </a:lnSpc>
                <a:spcBef>
                  <a:spcPts val="0"/>
                </a:spcBef>
                <a:spcAft>
                  <a:spcPts val="0"/>
                </a:spcAft>
                <a:buClr>
                  <a:srgbClr val="000000"/>
                </a:buClr>
                <a:buSzPts val="2199"/>
                <a:buFont typeface="Arial"/>
                <a:buChar char="•"/>
              </a:pPr>
              <a:r>
                <a:rPr b="0" i="0" lang="en-US" sz="2199" u="none" cap="none" strike="noStrike">
                  <a:solidFill>
                    <a:srgbClr val="000000"/>
                  </a:solidFill>
                  <a:latin typeface="Cabin"/>
                  <a:ea typeface="Cabin"/>
                  <a:cs typeface="Cabin"/>
                  <a:sym typeface="Cabin"/>
                </a:rPr>
                <a:t>Cài đặt nhiệt độ mong muốn</a:t>
              </a:r>
              <a:endParaRPr/>
            </a:p>
          </p:txBody>
        </p:sp>
      </p:grpSp>
      <p:sp>
        <p:nvSpPr>
          <p:cNvPr id="329" name="Google Shape;329;p12"/>
          <p:cNvSpPr/>
          <p:nvPr/>
        </p:nvSpPr>
        <p:spPr>
          <a:xfrm flipH="1">
            <a:off x="15484919" y="8123782"/>
            <a:ext cx="4585506" cy="1625770"/>
          </a:xfrm>
          <a:custGeom>
            <a:rect b="b" l="l" r="r" t="t"/>
            <a:pathLst>
              <a:path extrusionOk="0" h="1625770" w="4585506">
                <a:moveTo>
                  <a:pt x="4585506" y="0"/>
                </a:moveTo>
                <a:lnTo>
                  <a:pt x="0" y="0"/>
                </a:lnTo>
                <a:lnTo>
                  <a:pt x="0" y="1625770"/>
                </a:lnTo>
                <a:lnTo>
                  <a:pt x="4585506" y="1625770"/>
                </a:lnTo>
                <a:lnTo>
                  <a:pt x="4585506" y="0"/>
                </a:lnTo>
                <a:close/>
              </a:path>
            </a:pathLst>
          </a:custGeom>
          <a:blipFill rotWithShape="1">
            <a:blip r:embed="rId6">
              <a:alphaModFix/>
            </a:blip>
            <a:stretch>
              <a:fillRect b="0" l="0" r="0" t="0"/>
            </a:stretch>
          </a:blipFill>
          <a:ln>
            <a:noFill/>
          </a:ln>
        </p:spPr>
      </p:sp>
      <p:sp>
        <p:nvSpPr>
          <p:cNvPr id="330" name="Google Shape;330;p12"/>
          <p:cNvSpPr/>
          <p:nvPr/>
        </p:nvSpPr>
        <p:spPr>
          <a:xfrm>
            <a:off x="-1782425" y="8123782"/>
            <a:ext cx="4585506" cy="1625770"/>
          </a:xfrm>
          <a:custGeom>
            <a:rect b="b" l="l" r="r" t="t"/>
            <a:pathLst>
              <a:path extrusionOk="0" h="1625770" w="4585506">
                <a:moveTo>
                  <a:pt x="0" y="0"/>
                </a:moveTo>
                <a:lnTo>
                  <a:pt x="4585506" y="0"/>
                </a:lnTo>
                <a:lnTo>
                  <a:pt x="4585506" y="1625770"/>
                </a:lnTo>
                <a:lnTo>
                  <a:pt x="0" y="1625770"/>
                </a:lnTo>
                <a:lnTo>
                  <a:pt x="0" y="0"/>
                </a:lnTo>
                <a:close/>
              </a:path>
            </a:pathLst>
          </a:custGeom>
          <a:blipFill rotWithShape="1">
            <a:blip r:embed="rId6">
              <a:alphaModFix/>
            </a:blip>
            <a:stretch>
              <a:fillRect b="0" l="0" r="0" t="0"/>
            </a:stretch>
          </a:blipFill>
          <a:ln>
            <a:noFill/>
          </a:ln>
        </p:spPr>
      </p:sp>
      <p:sp>
        <p:nvSpPr>
          <p:cNvPr id="331" name="Google Shape;331;p12"/>
          <p:cNvSpPr/>
          <p:nvPr/>
        </p:nvSpPr>
        <p:spPr>
          <a:xfrm rot="641794">
            <a:off x="8923192" y="-178822"/>
            <a:ext cx="441616" cy="633141"/>
          </a:xfrm>
          <a:custGeom>
            <a:rect b="b" l="l" r="r" t="t"/>
            <a:pathLst>
              <a:path extrusionOk="0" h="633141" w="441616">
                <a:moveTo>
                  <a:pt x="0" y="0"/>
                </a:moveTo>
                <a:lnTo>
                  <a:pt x="441616" y="0"/>
                </a:lnTo>
                <a:lnTo>
                  <a:pt x="441616" y="633141"/>
                </a:lnTo>
                <a:lnTo>
                  <a:pt x="0" y="633141"/>
                </a:lnTo>
                <a:lnTo>
                  <a:pt x="0" y="0"/>
                </a:lnTo>
                <a:close/>
              </a:path>
            </a:pathLst>
          </a:custGeom>
          <a:blipFill rotWithShape="1">
            <a:blip r:embed="rId7">
              <a:alphaModFix/>
            </a:blip>
            <a:stretch>
              <a:fillRect b="0" l="0" r="0" t="0"/>
            </a:stretch>
          </a:blipFill>
          <a:ln>
            <a:noFill/>
          </a:ln>
        </p:spPr>
      </p:sp>
      <p:grpSp>
        <p:nvGrpSpPr>
          <p:cNvPr id="332" name="Google Shape;332;p12"/>
          <p:cNvGrpSpPr/>
          <p:nvPr/>
        </p:nvGrpSpPr>
        <p:grpSpPr>
          <a:xfrm>
            <a:off x="7947087" y="8935049"/>
            <a:ext cx="2339432" cy="788600"/>
            <a:chOff x="0" y="-144661"/>
            <a:chExt cx="3119243" cy="1051466"/>
          </a:xfrm>
        </p:grpSpPr>
        <p:grpSp>
          <p:nvGrpSpPr>
            <p:cNvPr id="333" name="Google Shape;333;p12"/>
            <p:cNvGrpSpPr/>
            <p:nvPr/>
          </p:nvGrpSpPr>
          <p:grpSpPr>
            <a:xfrm>
              <a:off x="0" y="-144661"/>
              <a:ext cx="3119243" cy="1051466"/>
              <a:chOff x="0" y="-28575"/>
              <a:chExt cx="616147" cy="207697"/>
            </a:xfrm>
          </p:grpSpPr>
          <p:sp>
            <p:nvSpPr>
              <p:cNvPr id="334" name="Google Shape;334;p12"/>
              <p:cNvSpPr/>
              <p:nvPr/>
            </p:nvSpPr>
            <p:spPr>
              <a:xfrm>
                <a:off x="0" y="0"/>
                <a:ext cx="616147" cy="179122"/>
              </a:xfrm>
              <a:custGeom>
                <a:rect b="b" l="l" r="r" t="t"/>
                <a:pathLst>
                  <a:path extrusionOk="0" h="179122" w="616147">
                    <a:moveTo>
                      <a:pt x="0" y="0"/>
                    </a:moveTo>
                    <a:lnTo>
                      <a:pt x="616147" y="0"/>
                    </a:lnTo>
                    <a:lnTo>
                      <a:pt x="616147" y="179122"/>
                    </a:lnTo>
                    <a:lnTo>
                      <a:pt x="0" y="179122"/>
                    </a:lnTo>
                    <a:close/>
                  </a:path>
                </a:pathLst>
              </a:custGeom>
              <a:solidFill>
                <a:srgbClr val="FFFFFF"/>
              </a:solidFill>
              <a:ln cap="sq" cmpd="sng" w="9525">
                <a:solidFill>
                  <a:srgbClr val="003EA8"/>
                </a:solidFill>
                <a:prstDash val="solid"/>
                <a:miter lim="8000"/>
                <a:headEnd len="sm" w="sm" type="none"/>
                <a:tailEnd len="sm" w="sm" type="none"/>
              </a:ln>
            </p:spPr>
          </p:sp>
          <p:sp>
            <p:nvSpPr>
              <p:cNvPr id="335" name="Google Shape;335;p12"/>
              <p:cNvSpPr txBox="1"/>
              <p:nvPr/>
            </p:nvSpPr>
            <p:spPr>
              <a:xfrm>
                <a:off x="0" y="-28575"/>
                <a:ext cx="616147" cy="207697"/>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36" name="Google Shape;336;p12"/>
            <p:cNvSpPr/>
            <p:nvPr/>
          </p:nvSpPr>
          <p:spPr>
            <a:xfrm>
              <a:off x="341970" y="106526"/>
              <a:ext cx="693753" cy="693753"/>
            </a:xfrm>
            <a:custGeom>
              <a:rect b="b" l="l" r="r" t="t"/>
              <a:pathLst>
                <a:path extrusionOk="0" h="693753" w="693753">
                  <a:moveTo>
                    <a:pt x="0" y="0"/>
                  </a:moveTo>
                  <a:lnTo>
                    <a:pt x="693753" y="0"/>
                  </a:lnTo>
                  <a:lnTo>
                    <a:pt x="693753" y="693753"/>
                  </a:lnTo>
                  <a:lnTo>
                    <a:pt x="0" y="693753"/>
                  </a:lnTo>
                  <a:lnTo>
                    <a:pt x="0" y="0"/>
                  </a:lnTo>
                  <a:close/>
                </a:path>
              </a:pathLst>
            </a:custGeom>
            <a:blipFill rotWithShape="1">
              <a:blip r:embed="rId8">
                <a:alphaModFix/>
              </a:blip>
              <a:stretch>
                <a:fillRect b="0" l="0" r="0" t="0"/>
              </a:stretch>
            </a:blipFill>
            <a:ln>
              <a:noFill/>
            </a:ln>
          </p:spPr>
        </p:sp>
        <p:sp>
          <p:nvSpPr>
            <p:cNvPr id="337" name="Google Shape;337;p12"/>
            <p:cNvSpPr txBox="1"/>
            <p:nvPr/>
          </p:nvSpPr>
          <p:spPr>
            <a:xfrm>
              <a:off x="1321051" y="230761"/>
              <a:ext cx="1360886" cy="407182"/>
            </a:xfrm>
            <a:prstGeom prst="rect">
              <a:avLst/>
            </a:prstGeom>
            <a:noFill/>
            <a:ln>
              <a:noFill/>
            </a:ln>
          </p:spPr>
          <p:txBody>
            <a:bodyPr anchorCtr="0" anchor="t" bIns="0" lIns="0" spcFirstLastPara="1" rIns="0" wrap="square" tIns="0">
              <a:spAutoFit/>
            </a:bodyPr>
            <a:lstStyle/>
            <a:p>
              <a:pPr indent="0" lvl="0" marL="0" marR="0" rtl="0" algn="l">
                <a:lnSpc>
                  <a:spcPct val="140032"/>
                </a:lnSpc>
                <a:spcBef>
                  <a:spcPts val="0"/>
                </a:spcBef>
                <a:spcAft>
                  <a:spcPts val="0"/>
                </a:spcAft>
                <a:buNone/>
              </a:pPr>
              <a:r>
                <a:rPr b="0" i="0" lang="en-US" sz="1851" u="none" cap="none" strike="noStrike">
                  <a:solidFill>
                    <a:srgbClr val="000000"/>
                  </a:solidFill>
                  <a:latin typeface="Cabin"/>
                  <a:ea typeface="Cabin"/>
                  <a:cs typeface="Cabin"/>
                  <a:sym typeface="Cabin"/>
                </a:rPr>
                <a:t>VNU-UET</a:t>
              </a:r>
              <a:endParaRPr/>
            </a:p>
          </p:txBody>
        </p:sp>
      </p:grpSp>
      <p:sp>
        <p:nvSpPr>
          <p:cNvPr id="338" name="Google Shape;338;p12"/>
          <p:cNvSpPr txBox="1"/>
          <p:nvPr/>
        </p:nvSpPr>
        <p:spPr>
          <a:xfrm>
            <a:off x="1028700" y="3055341"/>
            <a:ext cx="1664268" cy="363016"/>
          </a:xfrm>
          <a:prstGeom prst="rect">
            <a:avLst/>
          </a:prstGeom>
          <a:noFill/>
          <a:ln>
            <a:noFill/>
          </a:ln>
        </p:spPr>
        <p:txBody>
          <a:bodyPr anchorCtr="0" anchor="t" bIns="0" lIns="0" spcFirstLastPara="1" rIns="0" wrap="square" tIns="0">
            <a:spAutoFit/>
          </a:bodyPr>
          <a:lstStyle/>
          <a:p>
            <a:pPr indent="0" lvl="0" marL="0" marR="0" rtl="0" algn="l">
              <a:lnSpc>
                <a:spcPct val="120008"/>
              </a:lnSpc>
              <a:spcBef>
                <a:spcPts val="0"/>
              </a:spcBef>
              <a:spcAft>
                <a:spcPts val="0"/>
              </a:spcAft>
              <a:buNone/>
            </a:pPr>
            <a:r>
              <a:rPr b="0" i="0" lang="en-US" sz="2399" u="none" cap="none" strike="noStrike">
                <a:solidFill>
                  <a:srgbClr val="003EA8"/>
                </a:solidFill>
                <a:latin typeface="Arial"/>
                <a:ea typeface="Arial"/>
                <a:cs typeface="Arial"/>
                <a:sym typeface="Arial"/>
              </a:rPr>
              <a:t>Chức năng</a:t>
            </a:r>
            <a:endParaRPr/>
          </a:p>
        </p:txBody>
      </p:sp>
      <p:sp>
        <p:nvSpPr>
          <p:cNvPr id="339" name="Google Shape;339;p12"/>
          <p:cNvSpPr/>
          <p:nvPr/>
        </p:nvSpPr>
        <p:spPr>
          <a:xfrm>
            <a:off x="13091447" y="3493441"/>
            <a:ext cx="2163241" cy="2433093"/>
          </a:xfrm>
          <a:custGeom>
            <a:rect b="b" l="l" r="r" t="t"/>
            <a:pathLst>
              <a:path extrusionOk="0" h="2433093" w="2163241">
                <a:moveTo>
                  <a:pt x="0" y="0"/>
                </a:moveTo>
                <a:lnTo>
                  <a:pt x="2163241" y="0"/>
                </a:lnTo>
                <a:lnTo>
                  <a:pt x="2163241" y="2433093"/>
                </a:lnTo>
                <a:lnTo>
                  <a:pt x="0" y="2433093"/>
                </a:lnTo>
                <a:lnTo>
                  <a:pt x="0" y="0"/>
                </a:lnTo>
                <a:close/>
              </a:path>
            </a:pathLst>
          </a:custGeom>
          <a:blipFill rotWithShape="1">
            <a:blip r:embed="rId9">
              <a:alphaModFix/>
            </a:blip>
            <a:stretch>
              <a:fillRect b="0" l="0" r="0" t="0"/>
            </a:stretch>
          </a:blipFill>
          <a:ln>
            <a:noFill/>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1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56030" l="0" r="-1467" t="-24351"/>
            </a:stretch>
          </a:blipFill>
          <a:ln>
            <a:noFill/>
          </a:ln>
        </p:spPr>
      </p:sp>
      <p:sp>
        <p:nvSpPr>
          <p:cNvPr id="345" name="Google Shape;345;p13"/>
          <p:cNvSpPr/>
          <p:nvPr/>
        </p:nvSpPr>
        <p:spPr>
          <a:xfrm>
            <a:off x="2753082" y="1797759"/>
            <a:ext cx="13322395" cy="7460541"/>
          </a:xfrm>
          <a:custGeom>
            <a:rect b="b" l="l" r="r" t="t"/>
            <a:pathLst>
              <a:path extrusionOk="0" h="7460541" w="13322395">
                <a:moveTo>
                  <a:pt x="0" y="0"/>
                </a:moveTo>
                <a:lnTo>
                  <a:pt x="13322395" y="0"/>
                </a:lnTo>
                <a:lnTo>
                  <a:pt x="13322395" y="7460541"/>
                </a:lnTo>
                <a:lnTo>
                  <a:pt x="0" y="7460541"/>
                </a:lnTo>
                <a:lnTo>
                  <a:pt x="0" y="0"/>
                </a:lnTo>
                <a:close/>
              </a:path>
            </a:pathLst>
          </a:custGeom>
          <a:blipFill rotWithShape="1">
            <a:blip r:embed="rId4">
              <a:alphaModFix/>
            </a:blip>
            <a:stretch>
              <a:fillRect b="0" l="0" r="0" t="0"/>
            </a:stretch>
          </a:blipFill>
          <a:ln>
            <a:noFill/>
          </a:ln>
        </p:spPr>
      </p:sp>
      <p:sp>
        <p:nvSpPr>
          <p:cNvPr id="346" name="Google Shape;346;p13"/>
          <p:cNvSpPr txBox="1"/>
          <p:nvPr/>
        </p:nvSpPr>
        <p:spPr>
          <a:xfrm>
            <a:off x="9139238" y="4274503"/>
            <a:ext cx="9525" cy="1566544"/>
          </a:xfrm>
          <a:prstGeom prst="rect">
            <a:avLst/>
          </a:prstGeom>
          <a:noFill/>
          <a:ln>
            <a:noFill/>
          </a:ln>
        </p:spPr>
        <p:txBody>
          <a:bodyPr anchorCtr="0" anchor="t" bIns="0" lIns="0" spcFirstLastPara="1" rIns="0" wrap="square" tIns="0">
            <a:spAutoFit/>
          </a:bodyPr>
          <a:lstStyle/>
          <a:p>
            <a:pPr indent="0" lvl="0" marL="0" marR="0" rtl="0" algn="ctr">
              <a:lnSpc>
                <a:spcPct val="71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47" name="Google Shape;347;p13"/>
          <p:cNvSpPr txBox="1"/>
          <p:nvPr/>
        </p:nvSpPr>
        <p:spPr>
          <a:xfrm>
            <a:off x="7689391" y="301317"/>
            <a:ext cx="2899693" cy="547233"/>
          </a:xfrm>
          <a:prstGeom prst="rect">
            <a:avLst/>
          </a:prstGeom>
          <a:noFill/>
          <a:ln>
            <a:noFill/>
          </a:ln>
        </p:spPr>
        <p:txBody>
          <a:bodyPr anchorCtr="0" anchor="t" bIns="0" lIns="0" spcFirstLastPara="1" rIns="0" wrap="square" tIns="0">
            <a:spAutoFit/>
          </a:bodyPr>
          <a:lstStyle/>
          <a:p>
            <a:pPr indent="0" lvl="0" marL="0" marR="0" rtl="0" algn="ctr">
              <a:lnSpc>
                <a:spcPct val="139981"/>
              </a:lnSpc>
              <a:spcBef>
                <a:spcPts val="0"/>
              </a:spcBef>
              <a:spcAft>
                <a:spcPts val="0"/>
              </a:spcAft>
              <a:buNone/>
            </a:pPr>
            <a:r>
              <a:rPr b="1" i="0" lang="en-US" sz="3169" u="none" cap="none" strike="noStrike">
                <a:solidFill>
                  <a:srgbClr val="FFFFFF"/>
                </a:solidFill>
                <a:latin typeface="Noto Sans"/>
                <a:ea typeface="Noto Sans"/>
                <a:cs typeface="Noto Sans"/>
                <a:sym typeface="Noto Sans"/>
              </a:rPr>
              <a:t>Block diagram</a:t>
            </a:r>
            <a:endParaRPr/>
          </a:p>
        </p:txBody>
      </p:sp>
      <p:sp>
        <p:nvSpPr>
          <p:cNvPr id="348" name="Google Shape;348;p13"/>
          <p:cNvSpPr/>
          <p:nvPr/>
        </p:nvSpPr>
        <p:spPr>
          <a:xfrm>
            <a:off x="14391454" y="7314006"/>
            <a:ext cx="2664884" cy="2972994"/>
          </a:xfrm>
          <a:custGeom>
            <a:rect b="b" l="l" r="r" t="t"/>
            <a:pathLst>
              <a:path extrusionOk="0" h="2972994" w="2664884">
                <a:moveTo>
                  <a:pt x="0" y="0"/>
                </a:moveTo>
                <a:lnTo>
                  <a:pt x="2664884" y="0"/>
                </a:lnTo>
                <a:lnTo>
                  <a:pt x="2664884" y="2972994"/>
                </a:lnTo>
                <a:lnTo>
                  <a:pt x="0" y="2972994"/>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1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56030" l="0" r="-1467" t="-24351"/>
            </a:stretch>
          </a:blipFill>
          <a:ln>
            <a:noFill/>
          </a:ln>
        </p:spPr>
      </p:sp>
      <p:grpSp>
        <p:nvGrpSpPr>
          <p:cNvPr id="354" name="Google Shape;354;p14"/>
          <p:cNvGrpSpPr/>
          <p:nvPr/>
        </p:nvGrpSpPr>
        <p:grpSpPr>
          <a:xfrm>
            <a:off x="2611090" y="5674616"/>
            <a:ext cx="2188665" cy="1659173"/>
            <a:chOff x="0" y="0"/>
            <a:chExt cx="1344993" cy="1019606"/>
          </a:xfrm>
        </p:grpSpPr>
        <p:sp>
          <p:nvSpPr>
            <p:cNvPr id="355" name="Google Shape;355;p14"/>
            <p:cNvSpPr/>
            <p:nvPr/>
          </p:nvSpPr>
          <p:spPr>
            <a:xfrm>
              <a:off x="0" y="0"/>
              <a:ext cx="1344993" cy="1019606"/>
            </a:xfrm>
            <a:custGeom>
              <a:rect b="b" l="l" r="r" t="t"/>
              <a:pathLst>
                <a:path extrusionOk="0" h="1019606" w="1344993">
                  <a:moveTo>
                    <a:pt x="672497" y="0"/>
                  </a:moveTo>
                  <a:lnTo>
                    <a:pt x="1344993" y="509803"/>
                  </a:lnTo>
                  <a:lnTo>
                    <a:pt x="672497" y="1019606"/>
                  </a:lnTo>
                  <a:lnTo>
                    <a:pt x="0" y="509803"/>
                  </a:lnTo>
                  <a:lnTo>
                    <a:pt x="672497" y="0"/>
                  </a:lnTo>
                  <a:close/>
                </a:path>
              </a:pathLst>
            </a:custGeom>
            <a:solidFill>
              <a:srgbClr val="577EC3"/>
            </a:solidFill>
            <a:ln>
              <a:noFill/>
            </a:ln>
          </p:spPr>
        </p:sp>
        <p:sp>
          <p:nvSpPr>
            <p:cNvPr id="356" name="Google Shape;356;p14"/>
            <p:cNvSpPr txBox="1"/>
            <p:nvPr/>
          </p:nvSpPr>
          <p:spPr>
            <a:xfrm>
              <a:off x="231171" y="146670"/>
              <a:ext cx="882652" cy="697692"/>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b="0" i="0" lang="en-US" sz="1700" u="none" cap="none" strike="noStrike">
                  <a:solidFill>
                    <a:srgbClr val="FFFFFF"/>
                  </a:solidFill>
                  <a:latin typeface="Noto Sans"/>
                  <a:ea typeface="Noto Sans"/>
                  <a:cs typeface="Noto Sans"/>
                  <a:sym typeface="Noto Sans"/>
                </a:rPr>
                <a:t>kiểm tra nhiệt độ &lt; temp set</a:t>
              </a:r>
              <a:endParaRPr/>
            </a:p>
          </p:txBody>
        </p:sp>
      </p:grpSp>
      <p:grpSp>
        <p:nvGrpSpPr>
          <p:cNvPr id="357" name="Google Shape;357;p14"/>
          <p:cNvGrpSpPr/>
          <p:nvPr/>
        </p:nvGrpSpPr>
        <p:grpSpPr>
          <a:xfrm>
            <a:off x="2671251" y="7955690"/>
            <a:ext cx="2068342" cy="1119722"/>
            <a:chOff x="0" y="-28575"/>
            <a:chExt cx="609799" cy="330122"/>
          </a:xfrm>
        </p:grpSpPr>
        <p:sp>
          <p:nvSpPr>
            <p:cNvPr id="358" name="Google Shape;358;p14"/>
            <p:cNvSpPr/>
            <p:nvPr/>
          </p:nvSpPr>
          <p:spPr>
            <a:xfrm>
              <a:off x="0" y="0"/>
              <a:ext cx="609799" cy="301547"/>
            </a:xfrm>
            <a:custGeom>
              <a:rect b="b" l="l" r="r" t="t"/>
              <a:pathLst>
                <a:path extrusionOk="0" h="301547" w="609799">
                  <a:moveTo>
                    <a:pt x="0" y="0"/>
                  </a:moveTo>
                  <a:lnTo>
                    <a:pt x="609799" y="0"/>
                  </a:lnTo>
                  <a:lnTo>
                    <a:pt x="609799" y="301547"/>
                  </a:lnTo>
                  <a:lnTo>
                    <a:pt x="0" y="301547"/>
                  </a:lnTo>
                  <a:close/>
                </a:path>
              </a:pathLst>
            </a:custGeom>
            <a:solidFill>
              <a:srgbClr val="577EC3"/>
            </a:solidFill>
            <a:ln>
              <a:noFill/>
            </a:ln>
          </p:spPr>
        </p:sp>
        <p:sp>
          <p:nvSpPr>
            <p:cNvPr id="359" name="Google Shape;359;p14"/>
            <p:cNvSpPr txBox="1"/>
            <p:nvPr/>
          </p:nvSpPr>
          <p:spPr>
            <a:xfrm>
              <a:off x="0" y="-28575"/>
              <a:ext cx="609799" cy="330122"/>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b="0" i="0" lang="en-US" sz="1800" u="none" cap="none" strike="noStrike">
                  <a:solidFill>
                    <a:srgbClr val="FFFFFF"/>
                  </a:solidFill>
                  <a:latin typeface="Noto Sans"/>
                  <a:ea typeface="Noto Sans"/>
                  <a:cs typeface="Noto Sans"/>
                  <a:sym typeface="Noto Sans"/>
                </a:rPr>
                <a:t>tăng công suât đèn, tắt quạt </a:t>
              </a:r>
              <a:endParaRPr/>
            </a:p>
          </p:txBody>
        </p:sp>
      </p:grpSp>
      <p:grpSp>
        <p:nvGrpSpPr>
          <p:cNvPr id="360" name="Google Shape;360;p14"/>
          <p:cNvGrpSpPr/>
          <p:nvPr/>
        </p:nvGrpSpPr>
        <p:grpSpPr>
          <a:xfrm>
            <a:off x="2686789" y="4018908"/>
            <a:ext cx="2037268" cy="1202892"/>
            <a:chOff x="0" y="-28575"/>
            <a:chExt cx="1178452" cy="695810"/>
          </a:xfrm>
        </p:grpSpPr>
        <p:sp>
          <p:nvSpPr>
            <p:cNvPr id="361" name="Google Shape;361;p14"/>
            <p:cNvSpPr/>
            <p:nvPr/>
          </p:nvSpPr>
          <p:spPr>
            <a:xfrm>
              <a:off x="0" y="0"/>
              <a:ext cx="1178452" cy="667235"/>
            </a:xfrm>
            <a:custGeom>
              <a:rect b="b" l="l" r="r" t="t"/>
              <a:pathLst>
                <a:path extrusionOk="0" h="667235" w="1178452">
                  <a:moveTo>
                    <a:pt x="203200" y="0"/>
                  </a:moveTo>
                  <a:lnTo>
                    <a:pt x="1178452" y="0"/>
                  </a:lnTo>
                  <a:lnTo>
                    <a:pt x="975252" y="667235"/>
                  </a:lnTo>
                  <a:lnTo>
                    <a:pt x="0" y="667235"/>
                  </a:lnTo>
                  <a:lnTo>
                    <a:pt x="203200" y="0"/>
                  </a:lnTo>
                  <a:close/>
                </a:path>
              </a:pathLst>
            </a:custGeom>
            <a:solidFill>
              <a:srgbClr val="577EC3"/>
            </a:solidFill>
            <a:ln>
              <a:noFill/>
            </a:ln>
          </p:spPr>
        </p:sp>
        <p:sp>
          <p:nvSpPr>
            <p:cNvPr id="362" name="Google Shape;362;p14"/>
            <p:cNvSpPr txBox="1"/>
            <p:nvPr/>
          </p:nvSpPr>
          <p:spPr>
            <a:xfrm>
              <a:off x="101600" y="-28575"/>
              <a:ext cx="975252" cy="69581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b="0" i="0" lang="en-US" sz="1800" u="none" cap="none" strike="noStrike">
                  <a:solidFill>
                    <a:srgbClr val="FFFFFF"/>
                  </a:solidFill>
                  <a:latin typeface="Noto Sans"/>
                  <a:ea typeface="Noto Sans"/>
                  <a:cs typeface="Noto Sans"/>
                  <a:sym typeface="Noto Sans"/>
                </a:rPr>
                <a:t>nhập temp set mong muốn</a:t>
              </a:r>
              <a:endParaRPr/>
            </a:p>
          </p:txBody>
        </p:sp>
      </p:grpSp>
      <p:cxnSp>
        <p:nvCxnSpPr>
          <p:cNvPr id="363" name="Google Shape;363;p14"/>
          <p:cNvCxnSpPr/>
          <p:nvPr/>
        </p:nvCxnSpPr>
        <p:spPr>
          <a:xfrm>
            <a:off x="3705422" y="5221801"/>
            <a:ext cx="0" cy="452816"/>
          </a:xfrm>
          <a:prstGeom prst="straightConnector1">
            <a:avLst/>
          </a:prstGeom>
          <a:noFill/>
          <a:ln cap="flat" cmpd="sng" w="28575">
            <a:solidFill>
              <a:srgbClr val="000000"/>
            </a:solidFill>
            <a:prstDash val="solid"/>
            <a:round/>
            <a:headEnd len="sm" w="sm" type="none"/>
            <a:tailEnd len="med" w="med" type="triangle"/>
          </a:ln>
        </p:spPr>
      </p:cxnSp>
      <p:grpSp>
        <p:nvGrpSpPr>
          <p:cNvPr id="364" name="Google Shape;364;p14"/>
          <p:cNvGrpSpPr/>
          <p:nvPr/>
        </p:nvGrpSpPr>
        <p:grpSpPr>
          <a:xfrm>
            <a:off x="6778669" y="4035434"/>
            <a:ext cx="2361993" cy="1757704"/>
            <a:chOff x="0" y="0"/>
            <a:chExt cx="1344993" cy="1000892"/>
          </a:xfrm>
        </p:grpSpPr>
        <p:sp>
          <p:nvSpPr>
            <p:cNvPr id="365" name="Google Shape;365;p14"/>
            <p:cNvSpPr/>
            <p:nvPr/>
          </p:nvSpPr>
          <p:spPr>
            <a:xfrm>
              <a:off x="0" y="0"/>
              <a:ext cx="1344993" cy="1000892"/>
            </a:xfrm>
            <a:custGeom>
              <a:rect b="b" l="l" r="r" t="t"/>
              <a:pathLst>
                <a:path extrusionOk="0" h="1000892" w="1344993">
                  <a:moveTo>
                    <a:pt x="672497" y="0"/>
                  </a:moveTo>
                  <a:lnTo>
                    <a:pt x="1344993" y="500446"/>
                  </a:lnTo>
                  <a:lnTo>
                    <a:pt x="672497" y="1000892"/>
                  </a:lnTo>
                  <a:lnTo>
                    <a:pt x="0" y="500446"/>
                  </a:lnTo>
                  <a:lnTo>
                    <a:pt x="672497" y="0"/>
                  </a:lnTo>
                  <a:close/>
                </a:path>
              </a:pathLst>
            </a:custGeom>
            <a:solidFill>
              <a:srgbClr val="577EC3"/>
            </a:solidFill>
            <a:ln>
              <a:noFill/>
            </a:ln>
          </p:spPr>
        </p:sp>
        <p:sp>
          <p:nvSpPr>
            <p:cNvPr id="366" name="Google Shape;366;p14"/>
            <p:cNvSpPr txBox="1"/>
            <p:nvPr/>
          </p:nvSpPr>
          <p:spPr>
            <a:xfrm>
              <a:off x="231171" y="143453"/>
              <a:ext cx="882652" cy="68541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b="0" i="0" lang="en-US" sz="1800" u="none" cap="none" strike="noStrike">
                  <a:solidFill>
                    <a:srgbClr val="FFFFFF"/>
                  </a:solidFill>
                  <a:latin typeface="Noto Sans"/>
                  <a:ea typeface="Noto Sans"/>
                  <a:cs typeface="Noto Sans"/>
                  <a:sym typeface="Noto Sans"/>
                </a:rPr>
                <a:t>kiểm tra nhiệt độ == tempset</a:t>
              </a:r>
              <a:endParaRPr/>
            </a:p>
          </p:txBody>
        </p:sp>
      </p:grpSp>
      <p:cxnSp>
        <p:nvCxnSpPr>
          <p:cNvPr id="367" name="Google Shape;367;p14"/>
          <p:cNvCxnSpPr/>
          <p:nvPr/>
        </p:nvCxnSpPr>
        <p:spPr>
          <a:xfrm>
            <a:off x="3705422" y="7333790"/>
            <a:ext cx="0" cy="718823"/>
          </a:xfrm>
          <a:prstGeom prst="straightConnector1">
            <a:avLst/>
          </a:prstGeom>
          <a:noFill/>
          <a:ln cap="flat" cmpd="sng" w="28575">
            <a:solidFill>
              <a:srgbClr val="000000"/>
            </a:solidFill>
            <a:prstDash val="solid"/>
            <a:round/>
            <a:headEnd len="sm" w="sm" type="none"/>
            <a:tailEnd len="med" w="med" type="triangle"/>
          </a:ln>
        </p:spPr>
      </p:cxnSp>
      <p:cxnSp>
        <p:nvCxnSpPr>
          <p:cNvPr id="368" name="Google Shape;368;p14"/>
          <p:cNvCxnSpPr/>
          <p:nvPr/>
        </p:nvCxnSpPr>
        <p:spPr>
          <a:xfrm>
            <a:off x="3705422" y="9075412"/>
            <a:ext cx="5687" cy="650178"/>
          </a:xfrm>
          <a:prstGeom prst="straightConnector1">
            <a:avLst/>
          </a:prstGeom>
          <a:noFill/>
          <a:ln cap="flat" cmpd="sng" w="28575">
            <a:solidFill>
              <a:srgbClr val="000000"/>
            </a:solidFill>
            <a:prstDash val="solid"/>
            <a:round/>
            <a:headEnd len="sm" w="sm" type="none"/>
            <a:tailEnd len="sm" w="sm" type="none"/>
          </a:ln>
        </p:spPr>
      </p:cxnSp>
      <p:cxnSp>
        <p:nvCxnSpPr>
          <p:cNvPr id="369" name="Google Shape;369;p14"/>
          <p:cNvCxnSpPr/>
          <p:nvPr/>
        </p:nvCxnSpPr>
        <p:spPr>
          <a:xfrm>
            <a:off x="1224786" y="9725590"/>
            <a:ext cx="2486323" cy="0"/>
          </a:xfrm>
          <a:prstGeom prst="straightConnector1">
            <a:avLst/>
          </a:prstGeom>
          <a:noFill/>
          <a:ln cap="flat" cmpd="sng" w="28575">
            <a:solidFill>
              <a:srgbClr val="000000"/>
            </a:solidFill>
            <a:prstDash val="solid"/>
            <a:round/>
            <a:headEnd len="sm" w="sm" type="none"/>
            <a:tailEnd len="sm" w="sm" type="none"/>
          </a:ln>
        </p:spPr>
      </p:cxnSp>
      <p:cxnSp>
        <p:nvCxnSpPr>
          <p:cNvPr id="370" name="Google Shape;370;p14"/>
          <p:cNvCxnSpPr/>
          <p:nvPr/>
        </p:nvCxnSpPr>
        <p:spPr>
          <a:xfrm>
            <a:off x="1224786" y="2233315"/>
            <a:ext cx="0" cy="7492276"/>
          </a:xfrm>
          <a:prstGeom prst="straightConnector1">
            <a:avLst/>
          </a:prstGeom>
          <a:noFill/>
          <a:ln cap="flat" cmpd="sng" w="28575">
            <a:solidFill>
              <a:srgbClr val="000000"/>
            </a:solidFill>
            <a:prstDash val="solid"/>
            <a:round/>
            <a:headEnd len="sm" w="sm" type="none"/>
            <a:tailEnd len="sm" w="sm" type="none"/>
          </a:ln>
        </p:spPr>
      </p:cxnSp>
      <p:cxnSp>
        <p:nvCxnSpPr>
          <p:cNvPr id="371" name="Google Shape;371;p14"/>
          <p:cNvCxnSpPr/>
          <p:nvPr/>
        </p:nvCxnSpPr>
        <p:spPr>
          <a:xfrm flipH="1">
            <a:off x="3705422" y="3611107"/>
            <a:ext cx="5687" cy="457200"/>
          </a:xfrm>
          <a:prstGeom prst="straightConnector1">
            <a:avLst/>
          </a:prstGeom>
          <a:noFill/>
          <a:ln cap="flat" cmpd="sng" w="28575">
            <a:solidFill>
              <a:srgbClr val="000000"/>
            </a:solidFill>
            <a:prstDash val="solid"/>
            <a:round/>
            <a:headEnd len="sm" w="sm" type="none"/>
            <a:tailEnd len="med" w="med" type="triangle"/>
          </a:ln>
        </p:spPr>
      </p:cxnSp>
      <p:grpSp>
        <p:nvGrpSpPr>
          <p:cNvPr id="372" name="Google Shape;372;p14"/>
          <p:cNvGrpSpPr/>
          <p:nvPr/>
        </p:nvGrpSpPr>
        <p:grpSpPr>
          <a:xfrm>
            <a:off x="2869473" y="2475189"/>
            <a:ext cx="1683273" cy="1135918"/>
            <a:chOff x="0" y="-28575"/>
            <a:chExt cx="496271" cy="334897"/>
          </a:xfrm>
        </p:grpSpPr>
        <p:sp>
          <p:nvSpPr>
            <p:cNvPr id="373" name="Google Shape;373;p14"/>
            <p:cNvSpPr/>
            <p:nvPr/>
          </p:nvSpPr>
          <p:spPr>
            <a:xfrm>
              <a:off x="0" y="0"/>
              <a:ext cx="496271" cy="306322"/>
            </a:xfrm>
            <a:custGeom>
              <a:rect b="b" l="l" r="r" t="t"/>
              <a:pathLst>
                <a:path extrusionOk="0" h="306322" w="496271">
                  <a:moveTo>
                    <a:pt x="0" y="0"/>
                  </a:moveTo>
                  <a:lnTo>
                    <a:pt x="496271" y="0"/>
                  </a:lnTo>
                  <a:lnTo>
                    <a:pt x="496271" y="306322"/>
                  </a:lnTo>
                  <a:lnTo>
                    <a:pt x="0" y="306322"/>
                  </a:lnTo>
                  <a:close/>
                </a:path>
              </a:pathLst>
            </a:custGeom>
            <a:solidFill>
              <a:srgbClr val="577EC3"/>
            </a:solidFill>
            <a:ln>
              <a:noFill/>
            </a:ln>
          </p:spPr>
        </p:sp>
        <p:sp>
          <p:nvSpPr>
            <p:cNvPr id="374" name="Google Shape;374;p14"/>
            <p:cNvSpPr txBox="1"/>
            <p:nvPr/>
          </p:nvSpPr>
          <p:spPr>
            <a:xfrm>
              <a:off x="0" y="-28575"/>
              <a:ext cx="496271" cy="334897"/>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b="0" i="0" lang="en-US" sz="1800" u="none" cap="none" strike="noStrike">
                  <a:solidFill>
                    <a:srgbClr val="FFFFFF"/>
                  </a:solidFill>
                  <a:latin typeface="Noto Sans"/>
                  <a:ea typeface="Noto Sans"/>
                  <a:cs typeface="Noto Sans"/>
                  <a:sym typeface="Noto Sans"/>
                </a:rPr>
                <a:t>đo nhiệt độ</a:t>
              </a:r>
              <a:endParaRPr/>
            </a:p>
          </p:txBody>
        </p:sp>
      </p:grpSp>
      <p:grpSp>
        <p:nvGrpSpPr>
          <p:cNvPr id="375" name="Google Shape;375;p14"/>
          <p:cNvGrpSpPr/>
          <p:nvPr/>
        </p:nvGrpSpPr>
        <p:grpSpPr>
          <a:xfrm>
            <a:off x="2981430" y="199136"/>
            <a:ext cx="1459360" cy="1459360"/>
            <a:chOff x="0" y="0"/>
            <a:chExt cx="812800" cy="812800"/>
          </a:xfrm>
        </p:grpSpPr>
        <p:sp>
          <p:nvSpPr>
            <p:cNvPr id="376" name="Google Shape;376;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7E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4"/>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b="0" i="0" lang="en-US" sz="1800" u="none" cap="none" strike="noStrike">
                  <a:solidFill>
                    <a:srgbClr val="FFFFFF"/>
                  </a:solidFill>
                  <a:latin typeface="Noto Sans"/>
                  <a:ea typeface="Noto Sans"/>
                  <a:cs typeface="Noto Sans"/>
                  <a:sym typeface="Noto Sans"/>
                </a:rPr>
                <a:t>Bắt đầu</a:t>
              </a:r>
              <a:endParaRPr/>
            </a:p>
          </p:txBody>
        </p:sp>
      </p:grpSp>
      <p:cxnSp>
        <p:nvCxnSpPr>
          <p:cNvPr id="378" name="Google Shape;378;p14"/>
          <p:cNvCxnSpPr/>
          <p:nvPr/>
        </p:nvCxnSpPr>
        <p:spPr>
          <a:xfrm>
            <a:off x="3711110" y="1658496"/>
            <a:ext cx="0" cy="913616"/>
          </a:xfrm>
          <a:prstGeom prst="straightConnector1">
            <a:avLst/>
          </a:prstGeom>
          <a:noFill/>
          <a:ln cap="flat" cmpd="sng" w="28575">
            <a:solidFill>
              <a:srgbClr val="000000"/>
            </a:solidFill>
            <a:prstDash val="solid"/>
            <a:round/>
            <a:headEnd len="sm" w="sm" type="none"/>
            <a:tailEnd len="med" w="med" type="triangle"/>
          </a:ln>
        </p:spPr>
      </p:cxnSp>
      <p:grpSp>
        <p:nvGrpSpPr>
          <p:cNvPr id="379" name="Google Shape;379;p14"/>
          <p:cNvGrpSpPr/>
          <p:nvPr/>
        </p:nvGrpSpPr>
        <p:grpSpPr>
          <a:xfrm>
            <a:off x="6908956" y="6932890"/>
            <a:ext cx="2101418" cy="1119722"/>
            <a:chOff x="0" y="-28575"/>
            <a:chExt cx="619551" cy="330122"/>
          </a:xfrm>
        </p:grpSpPr>
        <p:sp>
          <p:nvSpPr>
            <p:cNvPr id="380" name="Google Shape;380;p14"/>
            <p:cNvSpPr/>
            <p:nvPr/>
          </p:nvSpPr>
          <p:spPr>
            <a:xfrm>
              <a:off x="0" y="0"/>
              <a:ext cx="619551" cy="301547"/>
            </a:xfrm>
            <a:custGeom>
              <a:rect b="b" l="l" r="r" t="t"/>
              <a:pathLst>
                <a:path extrusionOk="0" h="301547" w="619551">
                  <a:moveTo>
                    <a:pt x="0" y="0"/>
                  </a:moveTo>
                  <a:lnTo>
                    <a:pt x="619551" y="0"/>
                  </a:lnTo>
                  <a:lnTo>
                    <a:pt x="619551" y="301547"/>
                  </a:lnTo>
                  <a:lnTo>
                    <a:pt x="0" y="301547"/>
                  </a:lnTo>
                  <a:close/>
                </a:path>
              </a:pathLst>
            </a:custGeom>
            <a:solidFill>
              <a:srgbClr val="577EC3"/>
            </a:solidFill>
            <a:ln>
              <a:noFill/>
            </a:ln>
          </p:spPr>
        </p:sp>
        <p:sp>
          <p:nvSpPr>
            <p:cNvPr id="381" name="Google Shape;381;p14"/>
            <p:cNvSpPr txBox="1"/>
            <p:nvPr/>
          </p:nvSpPr>
          <p:spPr>
            <a:xfrm>
              <a:off x="0" y="-28575"/>
              <a:ext cx="619551" cy="330122"/>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b="0" i="0" lang="en-US" sz="1800" u="none" cap="none" strike="noStrike">
                  <a:solidFill>
                    <a:srgbClr val="FFFFFF"/>
                  </a:solidFill>
                  <a:latin typeface="Noto Sans"/>
                  <a:ea typeface="Noto Sans"/>
                  <a:cs typeface="Noto Sans"/>
                  <a:sym typeface="Noto Sans"/>
                </a:rPr>
                <a:t>giữ nguyên công suât đèn+ tắt quạt </a:t>
              </a:r>
              <a:endParaRPr/>
            </a:p>
          </p:txBody>
        </p:sp>
      </p:grpSp>
      <p:cxnSp>
        <p:nvCxnSpPr>
          <p:cNvPr id="382" name="Google Shape;382;p14"/>
          <p:cNvCxnSpPr/>
          <p:nvPr/>
        </p:nvCxnSpPr>
        <p:spPr>
          <a:xfrm>
            <a:off x="7959665" y="5793138"/>
            <a:ext cx="0" cy="1236674"/>
          </a:xfrm>
          <a:prstGeom prst="straightConnector1">
            <a:avLst/>
          </a:prstGeom>
          <a:noFill/>
          <a:ln cap="flat" cmpd="sng" w="28575">
            <a:solidFill>
              <a:srgbClr val="000000"/>
            </a:solidFill>
            <a:prstDash val="solid"/>
            <a:round/>
            <a:headEnd len="sm" w="sm" type="none"/>
            <a:tailEnd len="med" w="med" type="triangle"/>
          </a:ln>
        </p:spPr>
      </p:cxnSp>
      <p:cxnSp>
        <p:nvCxnSpPr>
          <p:cNvPr id="383" name="Google Shape;383;p14"/>
          <p:cNvCxnSpPr/>
          <p:nvPr/>
        </p:nvCxnSpPr>
        <p:spPr>
          <a:xfrm>
            <a:off x="9140661" y="4914286"/>
            <a:ext cx="1813029" cy="0"/>
          </a:xfrm>
          <a:prstGeom prst="straightConnector1">
            <a:avLst/>
          </a:prstGeom>
          <a:noFill/>
          <a:ln cap="flat" cmpd="sng" w="28575">
            <a:solidFill>
              <a:srgbClr val="000000"/>
            </a:solidFill>
            <a:prstDash val="solid"/>
            <a:round/>
            <a:headEnd len="sm" w="sm" type="none"/>
            <a:tailEnd len="med" w="med" type="triangle"/>
          </a:ln>
        </p:spPr>
      </p:cxnSp>
      <p:cxnSp>
        <p:nvCxnSpPr>
          <p:cNvPr id="384" name="Google Shape;384;p14"/>
          <p:cNvCxnSpPr/>
          <p:nvPr/>
        </p:nvCxnSpPr>
        <p:spPr>
          <a:xfrm>
            <a:off x="12248488" y="5900836"/>
            <a:ext cx="0" cy="1212038"/>
          </a:xfrm>
          <a:prstGeom prst="straightConnector1">
            <a:avLst/>
          </a:prstGeom>
          <a:noFill/>
          <a:ln cap="flat" cmpd="sng" w="28575">
            <a:solidFill>
              <a:srgbClr val="000000"/>
            </a:solidFill>
            <a:prstDash val="solid"/>
            <a:round/>
            <a:headEnd len="sm" w="sm" type="none"/>
            <a:tailEnd len="med" w="med" type="triangle"/>
          </a:ln>
        </p:spPr>
      </p:cxnSp>
      <p:grpSp>
        <p:nvGrpSpPr>
          <p:cNvPr id="385" name="Google Shape;385;p14"/>
          <p:cNvGrpSpPr/>
          <p:nvPr/>
        </p:nvGrpSpPr>
        <p:grpSpPr>
          <a:xfrm>
            <a:off x="11214317" y="7015952"/>
            <a:ext cx="2068342" cy="1119722"/>
            <a:chOff x="0" y="-28575"/>
            <a:chExt cx="609799" cy="330122"/>
          </a:xfrm>
        </p:grpSpPr>
        <p:sp>
          <p:nvSpPr>
            <p:cNvPr id="386" name="Google Shape;386;p14"/>
            <p:cNvSpPr/>
            <p:nvPr/>
          </p:nvSpPr>
          <p:spPr>
            <a:xfrm>
              <a:off x="0" y="0"/>
              <a:ext cx="609799" cy="301547"/>
            </a:xfrm>
            <a:custGeom>
              <a:rect b="b" l="l" r="r" t="t"/>
              <a:pathLst>
                <a:path extrusionOk="0" h="301547" w="609799">
                  <a:moveTo>
                    <a:pt x="0" y="0"/>
                  </a:moveTo>
                  <a:lnTo>
                    <a:pt x="609799" y="0"/>
                  </a:lnTo>
                  <a:lnTo>
                    <a:pt x="609799" y="301547"/>
                  </a:lnTo>
                  <a:lnTo>
                    <a:pt x="0" y="301547"/>
                  </a:lnTo>
                  <a:close/>
                </a:path>
              </a:pathLst>
            </a:custGeom>
            <a:solidFill>
              <a:srgbClr val="577EC3"/>
            </a:solidFill>
            <a:ln>
              <a:noFill/>
            </a:ln>
          </p:spPr>
        </p:sp>
        <p:sp>
          <p:nvSpPr>
            <p:cNvPr id="387" name="Google Shape;387;p14"/>
            <p:cNvSpPr txBox="1"/>
            <p:nvPr/>
          </p:nvSpPr>
          <p:spPr>
            <a:xfrm>
              <a:off x="0" y="-28575"/>
              <a:ext cx="609799" cy="330122"/>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b="0" i="0" lang="en-US" sz="1800" u="none" cap="none" strike="noStrike">
                  <a:solidFill>
                    <a:srgbClr val="FFFFFF"/>
                  </a:solidFill>
                  <a:latin typeface="Noto Sans"/>
                  <a:ea typeface="Noto Sans"/>
                  <a:cs typeface="Noto Sans"/>
                  <a:sym typeface="Noto Sans"/>
                </a:rPr>
                <a:t>giữ nguyên đèn+ bật quạt</a:t>
              </a:r>
              <a:endParaRPr/>
            </a:p>
          </p:txBody>
        </p:sp>
      </p:grpSp>
      <p:grpSp>
        <p:nvGrpSpPr>
          <p:cNvPr id="388" name="Google Shape;388;p14"/>
          <p:cNvGrpSpPr/>
          <p:nvPr/>
        </p:nvGrpSpPr>
        <p:grpSpPr>
          <a:xfrm>
            <a:off x="10953690" y="3927736"/>
            <a:ext cx="2589596" cy="1973100"/>
            <a:chOff x="0" y="0"/>
            <a:chExt cx="1704568" cy="1298767"/>
          </a:xfrm>
        </p:grpSpPr>
        <p:sp>
          <p:nvSpPr>
            <p:cNvPr id="389" name="Google Shape;389;p14"/>
            <p:cNvSpPr/>
            <p:nvPr/>
          </p:nvSpPr>
          <p:spPr>
            <a:xfrm>
              <a:off x="0" y="0"/>
              <a:ext cx="1704568" cy="1298767"/>
            </a:xfrm>
            <a:custGeom>
              <a:rect b="b" l="l" r="r" t="t"/>
              <a:pathLst>
                <a:path extrusionOk="0" h="1298767" w="1704568">
                  <a:moveTo>
                    <a:pt x="852284" y="0"/>
                  </a:moveTo>
                  <a:lnTo>
                    <a:pt x="1704568" y="649384"/>
                  </a:lnTo>
                  <a:lnTo>
                    <a:pt x="852284" y="1298767"/>
                  </a:lnTo>
                  <a:lnTo>
                    <a:pt x="0" y="649384"/>
                  </a:lnTo>
                  <a:lnTo>
                    <a:pt x="852284" y="0"/>
                  </a:lnTo>
                  <a:close/>
                </a:path>
              </a:pathLst>
            </a:custGeom>
            <a:solidFill>
              <a:srgbClr val="577EC3"/>
            </a:solidFill>
            <a:ln>
              <a:noFill/>
            </a:ln>
          </p:spPr>
        </p:sp>
        <p:sp>
          <p:nvSpPr>
            <p:cNvPr id="390" name="Google Shape;390;p14"/>
            <p:cNvSpPr txBox="1"/>
            <p:nvPr/>
          </p:nvSpPr>
          <p:spPr>
            <a:xfrm>
              <a:off x="292973" y="194651"/>
              <a:ext cx="1118623" cy="880891"/>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b="0" i="0" lang="en-US" sz="1800" u="none" cap="none" strike="noStrike">
                  <a:solidFill>
                    <a:srgbClr val="FFFFFF"/>
                  </a:solidFill>
                  <a:latin typeface="Noto Sans"/>
                  <a:ea typeface="Noto Sans"/>
                  <a:cs typeface="Noto Sans"/>
                  <a:sym typeface="Noto Sans"/>
                </a:rPr>
                <a:t>nếu nhiệt độ hơn tempset 1 độ</a:t>
              </a:r>
              <a:endParaRPr/>
            </a:p>
          </p:txBody>
        </p:sp>
      </p:grpSp>
      <p:grpSp>
        <p:nvGrpSpPr>
          <p:cNvPr id="391" name="Google Shape;391;p14"/>
          <p:cNvGrpSpPr/>
          <p:nvPr/>
        </p:nvGrpSpPr>
        <p:grpSpPr>
          <a:xfrm>
            <a:off x="14945921" y="4305964"/>
            <a:ext cx="2068342" cy="1119722"/>
            <a:chOff x="0" y="-28575"/>
            <a:chExt cx="609799" cy="330122"/>
          </a:xfrm>
        </p:grpSpPr>
        <p:sp>
          <p:nvSpPr>
            <p:cNvPr id="392" name="Google Shape;392;p14"/>
            <p:cNvSpPr/>
            <p:nvPr/>
          </p:nvSpPr>
          <p:spPr>
            <a:xfrm>
              <a:off x="0" y="0"/>
              <a:ext cx="609799" cy="301547"/>
            </a:xfrm>
            <a:custGeom>
              <a:rect b="b" l="l" r="r" t="t"/>
              <a:pathLst>
                <a:path extrusionOk="0" h="301547" w="609799">
                  <a:moveTo>
                    <a:pt x="0" y="0"/>
                  </a:moveTo>
                  <a:lnTo>
                    <a:pt x="609799" y="0"/>
                  </a:lnTo>
                  <a:lnTo>
                    <a:pt x="609799" y="301547"/>
                  </a:lnTo>
                  <a:lnTo>
                    <a:pt x="0" y="301547"/>
                  </a:lnTo>
                  <a:close/>
                </a:path>
              </a:pathLst>
            </a:custGeom>
            <a:solidFill>
              <a:srgbClr val="577EC3"/>
            </a:solidFill>
            <a:ln>
              <a:noFill/>
            </a:ln>
          </p:spPr>
        </p:sp>
        <p:sp>
          <p:nvSpPr>
            <p:cNvPr id="393" name="Google Shape;393;p14"/>
            <p:cNvSpPr txBox="1"/>
            <p:nvPr/>
          </p:nvSpPr>
          <p:spPr>
            <a:xfrm>
              <a:off x="0" y="-28575"/>
              <a:ext cx="609799" cy="330122"/>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b="0" i="0" lang="en-US" sz="1800" u="none" cap="none" strike="noStrike">
                  <a:solidFill>
                    <a:srgbClr val="FFFFFF"/>
                  </a:solidFill>
                  <a:latin typeface="Noto Sans"/>
                  <a:ea typeface="Noto Sans"/>
                  <a:cs typeface="Noto Sans"/>
                  <a:sym typeface="Noto Sans"/>
                </a:rPr>
                <a:t>giảm công suât đèn + bật quạt</a:t>
              </a:r>
              <a:endParaRPr/>
            </a:p>
          </p:txBody>
        </p:sp>
      </p:grpSp>
      <p:cxnSp>
        <p:nvCxnSpPr>
          <p:cNvPr id="394" name="Google Shape;394;p14"/>
          <p:cNvCxnSpPr/>
          <p:nvPr/>
        </p:nvCxnSpPr>
        <p:spPr>
          <a:xfrm>
            <a:off x="13543286" y="4914286"/>
            <a:ext cx="1402634" cy="0"/>
          </a:xfrm>
          <a:prstGeom prst="straightConnector1">
            <a:avLst/>
          </a:prstGeom>
          <a:noFill/>
          <a:ln cap="flat" cmpd="sng" w="28575">
            <a:solidFill>
              <a:srgbClr val="000000"/>
            </a:solidFill>
            <a:prstDash val="solid"/>
            <a:round/>
            <a:headEnd len="sm" w="sm" type="none"/>
            <a:tailEnd len="med" w="med" type="triangle"/>
          </a:ln>
        </p:spPr>
      </p:cxnSp>
      <p:cxnSp>
        <p:nvCxnSpPr>
          <p:cNvPr id="395" name="Google Shape;395;p14"/>
          <p:cNvCxnSpPr/>
          <p:nvPr/>
        </p:nvCxnSpPr>
        <p:spPr>
          <a:xfrm>
            <a:off x="1224786" y="2233315"/>
            <a:ext cx="2396296" cy="0"/>
          </a:xfrm>
          <a:prstGeom prst="straightConnector1">
            <a:avLst/>
          </a:prstGeom>
          <a:noFill/>
          <a:ln cap="flat" cmpd="sng" w="28575">
            <a:solidFill>
              <a:srgbClr val="000000"/>
            </a:solidFill>
            <a:prstDash val="solid"/>
            <a:round/>
            <a:headEnd len="sm" w="sm" type="none"/>
            <a:tailEnd len="med" w="med" type="triangle"/>
          </a:ln>
        </p:spPr>
      </p:cxnSp>
      <p:cxnSp>
        <p:nvCxnSpPr>
          <p:cNvPr id="396" name="Google Shape;396;p14"/>
          <p:cNvCxnSpPr/>
          <p:nvPr/>
        </p:nvCxnSpPr>
        <p:spPr>
          <a:xfrm rot="10800000">
            <a:off x="3738876" y="9709076"/>
            <a:ext cx="12241215" cy="16514"/>
          </a:xfrm>
          <a:prstGeom prst="straightConnector1">
            <a:avLst/>
          </a:prstGeom>
          <a:noFill/>
          <a:ln cap="flat" cmpd="sng" w="28575">
            <a:solidFill>
              <a:srgbClr val="000000"/>
            </a:solidFill>
            <a:prstDash val="solid"/>
            <a:round/>
            <a:headEnd len="sm" w="sm" type="none"/>
            <a:tailEnd len="med" w="med" type="triangle"/>
          </a:ln>
        </p:spPr>
      </p:cxnSp>
      <p:grpSp>
        <p:nvGrpSpPr>
          <p:cNvPr id="397" name="Google Shape;397;p14"/>
          <p:cNvGrpSpPr/>
          <p:nvPr/>
        </p:nvGrpSpPr>
        <p:grpSpPr>
          <a:xfrm>
            <a:off x="3621083" y="2148975"/>
            <a:ext cx="168679" cy="168679"/>
            <a:chOff x="0" y="0"/>
            <a:chExt cx="812800" cy="812800"/>
          </a:xfrm>
        </p:grpSpPr>
        <p:sp>
          <p:nvSpPr>
            <p:cNvPr id="398" name="Google Shape;398;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7E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4"/>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00" name="Google Shape;400;p14"/>
          <p:cNvSpPr txBox="1"/>
          <p:nvPr/>
        </p:nvSpPr>
        <p:spPr>
          <a:xfrm>
            <a:off x="8204840" y="1240125"/>
            <a:ext cx="7892340" cy="1722451"/>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None/>
            </a:pPr>
            <a:r>
              <a:rPr b="1" i="0" lang="en-US" sz="4936" u="none" cap="none" strike="noStrike">
                <a:solidFill>
                  <a:srgbClr val="FFFFFF"/>
                </a:solidFill>
                <a:latin typeface="Noto Sans"/>
                <a:ea typeface="Noto Sans"/>
                <a:cs typeface="Noto Sans"/>
                <a:sym typeface="Noto Sans"/>
              </a:rPr>
              <a:t>Nguyên lý hoạt động</a:t>
            </a:r>
            <a:endParaRPr/>
          </a:p>
          <a:p>
            <a:pPr indent="0" lvl="0" marL="0" marR="0" rtl="0" algn="l">
              <a:lnSpc>
                <a:spcPct val="140012"/>
              </a:lnSpc>
              <a:spcBef>
                <a:spcPts val="0"/>
              </a:spcBef>
              <a:spcAft>
                <a:spcPts val="0"/>
              </a:spcAft>
              <a:buNone/>
            </a:pPr>
            <a:r>
              <a:t/>
            </a:r>
            <a:endParaRPr b="1" i="0" sz="4936" u="none" cap="none" strike="noStrike">
              <a:solidFill>
                <a:srgbClr val="FFFFFF"/>
              </a:solidFill>
              <a:latin typeface="Noto Sans"/>
              <a:ea typeface="Noto Sans"/>
              <a:cs typeface="Noto Sans"/>
              <a:sym typeface="Noto Sans"/>
            </a:endParaRPr>
          </a:p>
        </p:txBody>
      </p:sp>
      <p:sp>
        <p:nvSpPr>
          <p:cNvPr id="401" name="Google Shape;401;p14"/>
          <p:cNvSpPr txBox="1"/>
          <p:nvPr/>
        </p:nvSpPr>
        <p:spPr>
          <a:xfrm>
            <a:off x="4945992" y="5355322"/>
            <a:ext cx="389931" cy="437816"/>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510" u="none" cap="none" strike="noStrike">
                <a:solidFill>
                  <a:srgbClr val="000000"/>
                </a:solidFill>
                <a:latin typeface="Noto Sans"/>
                <a:ea typeface="Noto Sans"/>
                <a:cs typeface="Noto Sans"/>
                <a:sym typeface="Noto Sans"/>
              </a:rPr>
              <a:t>no</a:t>
            </a:r>
            <a:endParaRPr/>
          </a:p>
        </p:txBody>
      </p:sp>
      <p:sp>
        <p:nvSpPr>
          <p:cNvPr id="402" name="Google Shape;402;p14"/>
          <p:cNvSpPr txBox="1"/>
          <p:nvPr/>
        </p:nvSpPr>
        <p:spPr>
          <a:xfrm>
            <a:off x="3126055" y="7243270"/>
            <a:ext cx="495028" cy="437816"/>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510" u="none" cap="none" strike="noStrike">
                <a:solidFill>
                  <a:srgbClr val="000000"/>
                </a:solidFill>
                <a:latin typeface="Noto Sans"/>
                <a:ea typeface="Noto Sans"/>
                <a:cs typeface="Noto Sans"/>
                <a:sym typeface="Noto Sans"/>
              </a:rPr>
              <a:t>yes</a:t>
            </a:r>
            <a:endParaRPr/>
          </a:p>
        </p:txBody>
      </p:sp>
      <p:sp>
        <p:nvSpPr>
          <p:cNvPr id="403" name="Google Shape;403;p14"/>
          <p:cNvSpPr txBox="1"/>
          <p:nvPr/>
        </p:nvSpPr>
        <p:spPr>
          <a:xfrm>
            <a:off x="7364625" y="6116655"/>
            <a:ext cx="495028" cy="437816"/>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510" u="none" cap="none" strike="noStrike">
                <a:solidFill>
                  <a:srgbClr val="000000"/>
                </a:solidFill>
                <a:latin typeface="Noto Sans"/>
                <a:ea typeface="Noto Sans"/>
                <a:cs typeface="Noto Sans"/>
                <a:sym typeface="Noto Sans"/>
              </a:rPr>
              <a:t>yes</a:t>
            </a:r>
            <a:endParaRPr/>
          </a:p>
        </p:txBody>
      </p:sp>
      <p:sp>
        <p:nvSpPr>
          <p:cNvPr id="404" name="Google Shape;404;p14"/>
          <p:cNvSpPr txBox="1"/>
          <p:nvPr/>
        </p:nvSpPr>
        <p:spPr>
          <a:xfrm>
            <a:off x="11655982" y="6116655"/>
            <a:ext cx="495028" cy="437816"/>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510" u="none" cap="none" strike="noStrike">
                <a:solidFill>
                  <a:srgbClr val="000000"/>
                </a:solidFill>
                <a:latin typeface="Noto Sans"/>
                <a:ea typeface="Noto Sans"/>
                <a:cs typeface="Noto Sans"/>
                <a:sym typeface="Noto Sans"/>
              </a:rPr>
              <a:t>yes</a:t>
            </a:r>
            <a:endParaRPr/>
          </a:p>
        </p:txBody>
      </p:sp>
      <p:sp>
        <p:nvSpPr>
          <p:cNvPr id="405" name="Google Shape;405;p14"/>
          <p:cNvSpPr txBox="1"/>
          <p:nvPr/>
        </p:nvSpPr>
        <p:spPr>
          <a:xfrm>
            <a:off x="13939424" y="4345736"/>
            <a:ext cx="389931" cy="437816"/>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510" u="none" cap="none" strike="noStrike">
                <a:solidFill>
                  <a:srgbClr val="000000"/>
                </a:solidFill>
                <a:latin typeface="Noto Sans"/>
                <a:ea typeface="Noto Sans"/>
                <a:cs typeface="Noto Sans"/>
                <a:sym typeface="Noto Sans"/>
              </a:rPr>
              <a:t>no</a:t>
            </a:r>
            <a:endParaRPr/>
          </a:p>
        </p:txBody>
      </p:sp>
      <p:cxnSp>
        <p:nvCxnSpPr>
          <p:cNvPr id="406" name="Google Shape;406;p14"/>
          <p:cNvCxnSpPr/>
          <p:nvPr/>
        </p:nvCxnSpPr>
        <p:spPr>
          <a:xfrm>
            <a:off x="7959665" y="8052612"/>
            <a:ext cx="0" cy="1672978"/>
          </a:xfrm>
          <a:prstGeom prst="straightConnector1">
            <a:avLst/>
          </a:prstGeom>
          <a:noFill/>
          <a:ln cap="flat" cmpd="sng" w="28575">
            <a:solidFill>
              <a:srgbClr val="000000"/>
            </a:solidFill>
            <a:prstDash val="solid"/>
            <a:round/>
            <a:headEnd len="sm" w="sm" type="none"/>
            <a:tailEnd len="sm" w="sm" type="none"/>
          </a:ln>
        </p:spPr>
      </p:cxnSp>
      <p:cxnSp>
        <p:nvCxnSpPr>
          <p:cNvPr id="407" name="Google Shape;407;p14"/>
          <p:cNvCxnSpPr/>
          <p:nvPr/>
        </p:nvCxnSpPr>
        <p:spPr>
          <a:xfrm>
            <a:off x="12248488" y="8135674"/>
            <a:ext cx="0" cy="1589917"/>
          </a:xfrm>
          <a:prstGeom prst="straightConnector1">
            <a:avLst/>
          </a:prstGeom>
          <a:noFill/>
          <a:ln cap="flat" cmpd="sng" w="28575">
            <a:solidFill>
              <a:srgbClr val="000000"/>
            </a:solidFill>
            <a:prstDash val="solid"/>
            <a:round/>
            <a:headEnd len="sm" w="sm" type="none"/>
            <a:tailEnd len="sm" w="sm" type="none"/>
          </a:ln>
        </p:spPr>
      </p:cxnSp>
      <p:cxnSp>
        <p:nvCxnSpPr>
          <p:cNvPr id="408" name="Google Shape;408;p14"/>
          <p:cNvCxnSpPr/>
          <p:nvPr/>
        </p:nvCxnSpPr>
        <p:spPr>
          <a:xfrm>
            <a:off x="15980092" y="5425686"/>
            <a:ext cx="0" cy="4299904"/>
          </a:xfrm>
          <a:prstGeom prst="straightConnector1">
            <a:avLst/>
          </a:prstGeom>
          <a:noFill/>
          <a:ln cap="flat" cmpd="sng" w="28575">
            <a:solidFill>
              <a:srgbClr val="000000"/>
            </a:solidFill>
            <a:prstDash val="solid"/>
            <a:round/>
            <a:headEnd len="sm" w="sm" type="none"/>
            <a:tailEnd len="sm" w="sm" type="none"/>
          </a:ln>
        </p:spPr>
      </p:cxnSp>
      <p:sp>
        <p:nvSpPr>
          <p:cNvPr id="409" name="Google Shape;409;p14"/>
          <p:cNvSpPr txBox="1"/>
          <p:nvPr/>
        </p:nvSpPr>
        <p:spPr>
          <a:xfrm>
            <a:off x="9674061" y="4345736"/>
            <a:ext cx="389931" cy="437816"/>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510" u="none" cap="none" strike="noStrike">
                <a:solidFill>
                  <a:srgbClr val="000000"/>
                </a:solidFill>
                <a:latin typeface="Noto Sans"/>
                <a:ea typeface="Noto Sans"/>
                <a:cs typeface="Noto Sans"/>
                <a:sym typeface="Noto Sans"/>
              </a:rPr>
              <a:t>no</a:t>
            </a:r>
            <a:endParaRPr/>
          </a:p>
        </p:txBody>
      </p:sp>
      <p:sp>
        <p:nvSpPr>
          <p:cNvPr id="410" name="Google Shape;410;p14"/>
          <p:cNvSpPr/>
          <p:nvPr/>
        </p:nvSpPr>
        <p:spPr>
          <a:xfrm>
            <a:off x="15602345" y="434475"/>
            <a:ext cx="1251489" cy="2137636"/>
          </a:xfrm>
          <a:custGeom>
            <a:rect b="b" l="l" r="r" t="t"/>
            <a:pathLst>
              <a:path extrusionOk="0" h="2137636" w="1251489">
                <a:moveTo>
                  <a:pt x="0" y="0"/>
                </a:moveTo>
                <a:lnTo>
                  <a:pt x="1251489" y="0"/>
                </a:lnTo>
                <a:lnTo>
                  <a:pt x="1251489" y="2137636"/>
                </a:lnTo>
                <a:lnTo>
                  <a:pt x="0" y="2137636"/>
                </a:lnTo>
                <a:lnTo>
                  <a:pt x="0" y="0"/>
                </a:lnTo>
                <a:close/>
              </a:path>
            </a:pathLst>
          </a:custGeom>
          <a:blipFill rotWithShape="1">
            <a:blip r:embed="rId4">
              <a:alphaModFix/>
            </a:blip>
            <a:stretch>
              <a:fillRect b="0" l="0" r="0" t="0"/>
            </a:stretch>
          </a:blipFill>
          <a:ln>
            <a:noFill/>
          </a:ln>
        </p:spPr>
      </p:sp>
      <p:cxnSp>
        <p:nvCxnSpPr>
          <p:cNvPr id="411" name="Google Shape;411;p14"/>
          <p:cNvCxnSpPr/>
          <p:nvPr/>
        </p:nvCxnSpPr>
        <p:spPr>
          <a:xfrm flipH="1" rot="10800000">
            <a:off x="5482160" y="4899999"/>
            <a:ext cx="1296509" cy="14288"/>
          </a:xfrm>
          <a:prstGeom prst="straightConnector1">
            <a:avLst/>
          </a:prstGeom>
          <a:noFill/>
          <a:ln cap="flat" cmpd="sng" w="28575">
            <a:solidFill>
              <a:srgbClr val="000000"/>
            </a:solidFill>
            <a:prstDash val="solid"/>
            <a:round/>
            <a:headEnd len="sm" w="sm" type="none"/>
            <a:tailEnd len="med" w="med" type="triangle"/>
          </a:ln>
        </p:spPr>
      </p:cxnSp>
      <p:cxnSp>
        <p:nvCxnSpPr>
          <p:cNvPr id="412" name="Google Shape;412;p14"/>
          <p:cNvCxnSpPr/>
          <p:nvPr/>
        </p:nvCxnSpPr>
        <p:spPr>
          <a:xfrm>
            <a:off x="5496448" y="4914320"/>
            <a:ext cx="8851" cy="1573243"/>
          </a:xfrm>
          <a:prstGeom prst="straightConnector1">
            <a:avLst/>
          </a:prstGeom>
          <a:noFill/>
          <a:ln cap="flat" cmpd="sng" w="28575">
            <a:solidFill>
              <a:srgbClr val="000000"/>
            </a:solidFill>
            <a:prstDash val="solid"/>
            <a:round/>
            <a:headEnd len="sm" w="sm" type="none"/>
            <a:tailEnd len="sm" w="sm" type="none"/>
          </a:ln>
        </p:spPr>
      </p:cxnSp>
      <p:cxnSp>
        <p:nvCxnSpPr>
          <p:cNvPr id="413" name="Google Shape;413;p14"/>
          <p:cNvCxnSpPr/>
          <p:nvPr/>
        </p:nvCxnSpPr>
        <p:spPr>
          <a:xfrm>
            <a:off x="4799755" y="6504203"/>
            <a:ext cx="696693" cy="0"/>
          </a:xfrm>
          <a:prstGeom prst="straightConnector1">
            <a:avLst/>
          </a:prstGeom>
          <a:noFill/>
          <a:ln cap="flat" cmpd="sng" w="28575">
            <a:solidFill>
              <a:srgbClr val="000000"/>
            </a:solidFill>
            <a:prstDash val="solid"/>
            <a:round/>
            <a:headEnd len="sm" w="sm" type="none"/>
            <a:tailEnd len="sm" w="sm"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15"/>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56030" l="0" r="-1467" t="-24351"/>
            </a:stretch>
          </a:blipFill>
          <a:ln>
            <a:noFill/>
          </a:ln>
        </p:spPr>
      </p:sp>
      <p:sp>
        <p:nvSpPr>
          <p:cNvPr id="419" name="Google Shape;419;p15"/>
          <p:cNvSpPr/>
          <p:nvPr/>
        </p:nvSpPr>
        <p:spPr>
          <a:xfrm>
            <a:off x="9627827" y="5504502"/>
            <a:ext cx="8045761" cy="2879785"/>
          </a:xfrm>
          <a:custGeom>
            <a:rect b="b" l="l" r="r" t="t"/>
            <a:pathLst>
              <a:path extrusionOk="0" h="1050553" w="2935115">
                <a:moveTo>
                  <a:pt x="0" y="0"/>
                </a:moveTo>
                <a:lnTo>
                  <a:pt x="2935115" y="0"/>
                </a:lnTo>
                <a:lnTo>
                  <a:pt x="2935115" y="1050553"/>
                </a:lnTo>
                <a:lnTo>
                  <a:pt x="0" y="1050553"/>
                </a:lnTo>
                <a:close/>
              </a:path>
            </a:pathLst>
          </a:custGeom>
          <a:solidFill>
            <a:srgbClr val="FFFFFF"/>
          </a:solidFill>
          <a:ln>
            <a:noFill/>
          </a:ln>
        </p:spPr>
      </p:sp>
      <p:sp>
        <p:nvSpPr>
          <p:cNvPr id="420" name="Google Shape;420;p15"/>
          <p:cNvSpPr/>
          <p:nvPr/>
        </p:nvSpPr>
        <p:spPr>
          <a:xfrm>
            <a:off x="9627827" y="681362"/>
            <a:ext cx="8045761" cy="4490625"/>
          </a:xfrm>
          <a:custGeom>
            <a:rect b="b" l="l" r="r" t="t"/>
            <a:pathLst>
              <a:path extrusionOk="0" h="1638192" w="2935115">
                <a:moveTo>
                  <a:pt x="0" y="0"/>
                </a:moveTo>
                <a:lnTo>
                  <a:pt x="2935115" y="0"/>
                </a:lnTo>
                <a:lnTo>
                  <a:pt x="2935115" y="1638192"/>
                </a:lnTo>
                <a:lnTo>
                  <a:pt x="0" y="1638192"/>
                </a:lnTo>
                <a:close/>
              </a:path>
            </a:pathLst>
          </a:custGeom>
          <a:solidFill>
            <a:srgbClr val="FFFFFF"/>
          </a:solidFill>
          <a:ln>
            <a:noFill/>
          </a:ln>
        </p:spPr>
      </p:sp>
      <p:sp>
        <p:nvSpPr>
          <p:cNvPr id="421" name="Google Shape;421;p15"/>
          <p:cNvSpPr txBox="1"/>
          <p:nvPr/>
        </p:nvSpPr>
        <p:spPr>
          <a:xfrm>
            <a:off x="10261789" y="1234244"/>
            <a:ext cx="6777837" cy="1908175"/>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0" i="0" lang="en-US" sz="5499" u="none" cap="none" strike="noStrike">
                <a:solidFill>
                  <a:srgbClr val="003EA8"/>
                </a:solidFill>
                <a:latin typeface="Arial"/>
                <a:ea typeface="Arial"/>
                <a:cs typeface="Arial"/>
                <a:sym typeface="Arial"/>
              </a:rPr>
              <a:t>Điều khiển bật tắt quạt theo nhiệt độ</a:t>
            </a:r>
            <a:endParaRPr/>
          </a:p>
        </p:txBody>
      </p:sp>
      <p:sp>
        <p:nvSpPr>
          <p:cNvPr id="422" name="Google Shape;422;p15"/>
          <p:cNvSpPr/>
          <p:nvPr/>
        </p:nvSpPr>
        <p:spPr>
          <a:xfrm>
            <a:off x="592858" y="681362"/>
            <a:ext cx="8693441" cy="7702925"/>
          </a:xfrm>
          <a:custGeom>
            <a:rect b="b" l="l" r="r" t="t"/>
            <a:pathLst>
              <a:path extrusionOk="0" h="2810048" w="3171391">
                <a:moveTo>
                  <a:pt x="0" y="0"/>
                </a:moveTo>
                <a:lnTo>
                  <a:pt x="3171391" y="0"/>
                </a:lnTo>
                <a:lnTo>
                  <a:pt x="3171391" y="2810048"/>
                </a:lnTo>
                <a:lnTo>
                  <a:pt x="0" y="2810048"/>
                </a:lnTo>
                <a:close/>
              </a:path>
            </a:pathLst>
          </a:custGeom>
          <a:solidFill>
            <a:srgbClr val="FFFFFF"/>
          </a:solidFill>
          <a:ln>
            <a:noFill/>
          </a:ln>
        </p:spPr>
      </p:sp>
      <p:sp>
        <p:nvSpPr>
          <p:cNvPr id="423" name="Google Shape;423;p15"/>
          <p:cNvSpPr/>
          <p:nvPr/>
        </p:nvSpPr>
        <p:spPr>
          <a:xfrm>
            <a:off x="1028700" y="681362"/>
            <a:ext cx="7834290" cy="7621273"/>
          </a:xfrm>
          <a:custGeom>
            <a:rect b="b" l="l" r="r" t="t"/>
            <a:pathLst>
              <a:path extrusionOk="0" h="7621273" w="7834290">
                <a:moveTo>
                  <a:pt x="0" y="0"/>
                </a:moveTo>
                <a:lnTo>
                  <a:pt x="7834290" y="0"/>
                </a:lnTo>
                <a:lnTo>
                  <a:pt x="7834290" y="7621273"/>
                </a:lnTo>
                <a:lnTo>
                  <a:pt x="0" y="7621273"/>
                </a:lnTo>
                <a:lnTo>
                  <a:pt x="0" y="0"/>
                </a:lnTo>
                <a:close/>
              </a:path>
            </a:pathLst>
          </a:custGeom>
          <a:blipFill rotWithShape="1">
            <a:blip r:embed="rId4">
              <a:alphaModFix/>
            </a:blip>
            <a:stretch>
              <a:fillRect b="0" l="0" r="0" t="0"/>
            </a:stretch>
          </a:blipFill>
          <a:ln>
            <a:noFill/>
          </a:ln>
        </p:spPr>
      </p:sp>
      <p:sp>
        <p:nvSpPr>
          <p:cNvPr id="424" name="Google Shape;424;p15"/>
          <p:cNvSpPr/>
          <p:nvPr/>
        </p:nvSpPr>
        <p:spPr>
          <a:xfrm rot="-278358">
            <a:off x="-187185" y="433311"/>
            <a:ext cx="2756025" cy="866895"/>
          </a:xfrm>
          <a:custGeom>
            <a:rect b="b" l="l" r="r" t="t"/>
            <a:pathLst>
              <a:path extrusionOk="0" h="866895" w="2756025">
                <a:moveTo>
                  <a:pt x="0" y="0"/>
                </a:moveTo>
                <a:lnTo>
                  <a:pt x="2756025" y="0"/>
                </a:lnTo>
                <a:lnTo>
                  <a:pt x="2756025" y="866895"/>
                </a:lnTo>
                <a:lnTo>
                  <a:pt x="0" y="866895"/>
                </a:lnTo>
                <a:lnTo>
                  <a:pt x="0" y="0"/>
                </a:lnTo>
                <a:close/>
              </a:path>
            </a:pathLst>
          </a:custGeom>
          <a:blipFill rotWithShape="1">
            <a:blip r:embed="rId5">
              <a:alphaModFix/>
            </a:blip>
            <a:stretch>
              <a:fillRect b="0" l="0" r="0" t="0"/>
            </a:stretch>
          </a:blipFill>
          <a:ln>
            <a:noFill/>
          </a:ln>
        </p:spPr>
      </p:sp>
      <p:sp>
        <p:nvSpPr>
          <p:cNvPr id="425" name="Google Shape;425;p15"/>
          <p:cNvSpPr/>
          <p:nvPr/>
        </p:nvSpPr>
        <p:spPr>
          <a:xfrm rot="-278358">
            <a:off x="15881287" y="7952572"/>
            <a:ext cx="2756025" cy="866895"/>
          </a:xfrm>
          <a:custGeom>
            <a:rect b="b" l="l" r="r" t="t"/>
            <a:pathLst>
              <a:path extrusionOk="0" h="866895" w="2756025">
                <a:moveTo>
                  <a:pt x="0" y="0"/>
                </a:moveTo>
                <a:lnTo>
                  <a:pt x="2756026" y="0"/>
                </a:lnTo>
                <a:lnTo>
                  <a:pt x="2756026" y="866895"/>
                </a:lnTo>
                <a:lnTo>
                  <a:pt x="0" y="866895"/>
                </a:lnTo>
                <a:lnTo>
                  <a:pt x="0" y="0"/>
                </a:lnTo>
                <a:close/>
              </a:path>
            </a:pathLst>
          </a:custGeom>
          <a:blipFill rotWithShape="1">
            <a:blip r:embed="rId5">
              <a:alphaModFix/>
            </a:blip>
            <a:stretch>
              <a:fillRect b="0" l="0" r="0" t="0"/>
            </a:stretch>
          </a:blipFill>
          <a:ln>
            <a:noFill/>
          </a:ln>
        </p:spPr>
      </p:sp>
      <p:sp>
        <p:nvSpPr>
          <p:cNvPr id="426" name="Google Shape;426;p15"/>
          <p:cNvSpPr/>
          <p:nvPr/>
        </p:nvSpPr>
        <p:spPr>
          <a:xfrm>
            <a:off x="17444800" y="3754995"/>
            <a:ext cx="441616" cy="633141"/>
          </a:xfrm>
          <a:custGeom>
            <a:rect b="b" l="l" r="r" t="t"/>
            <a:pathLst>
              <a:path extrusionOk="0" h="633141" w="441616">
                <a:moveTo>
                  <a:pt x="0" y="0"/>
                </a:moveTo>
                <a:lnTo>
                  <a:pt x="441616" y="0"/>
                </a:lnTo>
                <a:lnTo>
                  <a:pt x="441616" y="633141"/>
                </a:lnTo>
                <a:lnTo>
                  <a:pt x="0" y="633141"/>
                </a:lnTo>
                <a:lnTo>
                  <a:pt x="0" y="0"/>
                </a:lnTo>
                <a:close/>
              </a:path>
            </a:pathLst>
          </a:custGeom>
          <a:blipFill rotWithShape="1">
            <a:blip r:embed="rId6">
              <a:alphaModFix/>
            </a:blip>
            <a:stretch>
              <a:fillRect b="0" l="0" r="0" t="0"/>
            </a:stretch>
          </a:blipFill>
          <a:ln>
            <a:noFill/>
          </a:ln>
        </p:spPr>
      </p:sp>
      <p:sp>
        <p:nvSpPr>
          <p:cNvPr id="427" name="Google Shape;427;p15"/>
          <p:cNvSpPr/>
          <p:nvPr/>
        </p:nvSpPr>
        <p:spPr>
          <a:xfrm>
            <a:off x="401584" y="8067717"/>
            <a:ext cx="441616" cy="633141"/>
          </a:xfrm>
          <a:custGeom>
            <a:rect b="b" l="l" r="r" t="t"/>
            <a:pathLst>
              <a:path extrusionOk="0" h="633141" w="441616">
                <a:moveTo>
                  <a:pt x="0" y="0"/>
                </a:moveTo>
                <a:lnTo>
                  <a:pt x="441616" y="0"/>
                </a:lnTo>
                <a:lnTo>
                  <a:pt x="441616" y="633140"/>
                </a:lnTo>
                <a:lnTo>
                  <a:pt x="0" y="633140"/>
                </a:lnTo>
                <a:lnTo>
                  <a:pt x="0" y="0"/>
                </a:lnTo>
                <a:close/>
              </a:path>
            </a:pathLst>
          </a:custGeom>
          <a:blipFill rotWithShape="1">
            <a:blip r:embed="rId6">
              <a:alphaModFix/>
            </a:blip>
            <a:stretch>
              <a:fillRect b="0" l="0" r="0" t="0"/>
            </a:stretch>
          </a:blipFill>
          <a:ln>
            <a:noFill/>
          </a:ln>
        </p:spPr>
      </p:sp>
      <p:sp>
        <p:nvSpPr>
          <p:cNvPr id="428" name="Google Shape;428;p15"/>
          <p:cNvSpPr/>
          <p:nvPr/>
        </p:nvSpPr>
        <p:spPr>
          <a:xfrm>
            <a:off x="9828562" y="5662787"/>
            <a:ext cx="7126988" cy="2563215"/>
          </a:xfrm>
          <a:custGeom>
            <a:rect b="b" l="l" r="r" t="t"/>
            <a:pathLst>
              <a:path extrusionOk="0" h="2563215" w="7126988">
                <a:moveTo>
                  <a:pt x="0" y="0"/>
                </a:moveTo>
                <a:lnTo>
                  <a:pt x="7126988" y="0"/>
                </a:lnTo>
                <a:lnTo>
                  <a:pt x="7126988" y="2563215"/>
                </a:lnTo>
                <a:lnTo>
                  <a:pt x="0" y="2563215"/>
                </a:lnTo>
                <a:lnTo>
                  <a:pt x="0" y="0"/>
                </a:lnTo>
                <a:close/>
              </a:path>
            </a:pathLst>
          </a:custGeom>
          <a:blipFill rotWithShape="1">
            <a:blip r:embed="rId7">
              <a:alphaModFix/>
            </a:blip>
            <a:stretch>
              <a:fillRect b="0" l="0" r="0" t="0"/>
            </a:stretch>
          </a:blipFill>
          <a:ln>
            <a:noFill/>
          </a:ln>
        </p:spPr>
      </p:sp>
      <p:sp>
        <p:nvSpPr>
          <p:cNvPr id="429" name="Google Shape;429;p15"/>
          <p:cNvSpPr txBox="1"/>
          <p:nvPr/>
        </p:nvSpPr>
        <p:spPr>
          <a:xfrm>
            <a:off x="10261789" y="3716895"/>
            <a:ext cx="4787717" cy="984659"/>
          </a:xfrm>
          <a:prstGeom prst="rect">
            <a:avLst/>
          </a:prstGeom>
          <a:noFill/>
          <a:ln>
            <a:noFill/>
          </a:ln>
        </p:spPr>
        <p:txBody>
          <a:bodyPr anchorCtr="0" anchor="t" bIns="0" lIns="0" spcFirstLastPara="1" rIns="0" wrap="square" tIns="0">
            <a:spAutoFit/>
          </a:bodyPr>
          <a:lstStyle/>
          <a:p>
            <a:pPr indent="-204735" lvl="1" marL="409470" marR="0" rtl="0" algn="l">
              <a:lnSpc>
                <a:spcPct val="140105"/>
              </a:lnSpc>
              <a:spcBef>
                <a:spcPts val="0"/>
              </a:spcBef>
              <a:spcAft>
                <a:spcPts val="0"/>
              </a:spcAft>
              <a:buClr>
                <a:srgbClr val="000000"/>
              </a:buClr>
              <a:buSzPts val="1895"/>
              <a:buFont typeface="Arial"/>
              <a:buChar char="•"/>
            </a:pPr>
            <a:r>
              <a:rPr b="0" i="0" lang="en-US" sz="1895" u="none" cap="none" strike="noStrike">
                <a:solidFill>
                  <a:srgbClr val="000000"/>
                </a:solidFill>
                <a:latin typeface="Noto Sans"/>
                <a:ea typeface="Noto Sans"/>
                <a:cs typeface="Noto Sans"/>
                <a:sym typeface="Noto Sans"/>
              </a:rPr>
              <a:t>bật quạt khi nhiệt độ lớn hơn tempset và tắt đi khi nhiệt độ nhỏ hơn hoặc bằng với tempset</a:t>
            </a:r>
            <a:endParaRPr/>
          </a:p>
        </p:txBody>
      </p:sp>
      <p:grpSp>
        <p:nvGrpSpPr>
          <p:cNvPr id="430" name="Google Shape;430;p15"/>
          <p:cNvGrpSpPr/>
          <p:nvPr/>
        </p:nvGrpSpPr>
        <p:grpSpPr>
          <a:xfrm>
            <a:off x="7947087" y="8935049"/>
            <a:ext cx="2339432" cy="788600"/>
            <a:chOff x="0" y="-144661"/>
            <a:chExt cx="3119243" cy="1051466"/>
          </a:xfrm>
        </p:grpSpPr>
        <p:grpSp>
          <p:nvGrpSpPr>
            <p:cNvPr id="431" name="Google Shape;431;p15"/>
            <p:cNvGrpSpPr/>
            <p:nvPr/>
          </p:nvGrpSpPr>
          <p:grpSpPr>
            <a:xfrm>
              <a:off x="0" y="-144661"/>
              <a:ext cx="3119243" cy="1051466"/>
              <a:chOff x="0" y="-28575"/>
              <a:chExt cx="616147" cy="207697"/>
            </a:xfrm>
          </p:grpSpPr>
          <p:sp>
            <p:nvSpPr>
              <p:cNvPr id="432" name="Google Shape;432;p15"/>
              <p:cNvSpPr/>
              <p:nvPr/>
            </p:nvSpPr>
            <p:spPr>
              <a:xfrm>
                <a:off x="0" y="0"/>
                <a:ext cx="616147" cy="179122"/>
              </a:xfrm>
              <a:custGeom>
                <a:rect b="b" l="l" r="r" t="t"/>
                <a:pathLst>
                  <a:path extrusionOk="0" h="179122" w="616147">
                    <a:moveTo>
                      <a:pt x="0" y="0"/>
                    </a:moveTo>
                    <a:lnTo>
                      <a:pt x="616147" y="0"/>
                    </a:lnTo>
                    <a:lnTo>
                      <a:pt x="616147" y="179122"/>
                    </a:lnTo>
                    <a:lnTo>
                      <a:pt x="0" y="179122"/>
                    </a:lnTo>
                    <a:close/>
                  </a:path>
                </a:pathLst>
              </a:custGeom>
              <a:solidFill>
                <a:srgbClr val="FFFFFF"/>
              </a:solidFill>
              <a:ln cap="sq" cmpd="sng" w="9525">
                <a:solidFill>
                  <a:srgbClr val="003EA8"/>
                </a:solidFill>
                <a:prstDash val="solid"/>
                <a:miter lim="8000"/>
                <a:headEnd len="sm" w="sm" type="none"/>
                <a:tailEnd len="sm" w="sm" type="none"/>
              </a:ln>
            </p:spPr>
          </p:sp>
          <p:sp>
            <p:nvSpPr>
              <p:cNvPr id="433" name="Google Shape;433;p15"/>
              <p:cNvSpPr txBox="1"/>
              <p:nvPr/>
            </p:nvSpPr>
            <p:spPr>
              <a:xfrm>
                <a:off x="0" y="-28575"/>
                <a:ext cx="616147" cy="207697"/>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34" name="Google Shape;434;p15"/>
            <p:cNvSpPr/>
            <p:nvPr/>
          </p:nvSpPr>
          <p:spPr>
            <a:xfrm>
              <a:off x="341970" y="106526"/>
              <a:ext cx="693753" cy="693753"/>
            </a:xfrm>
            <a:custGeom>
              <a:rect b="b" l="l" r="r" t="t"/>
              <a:pathLst>
                <a:path extrusionOk="0" h="693753" w="693753">
                  <a:moveTo>
                    <a:pt x="0" y="0"/>
                  </a:moveTo>
                  <a:lnTo>
                    <a:pt x="693753" y="0"/>
                  </a:lnTo>
                  <a:lnTo>
                    <a:pt x="693753" y="693753"/>
                  </a:lnTo>
                  <a:lnTo>
                    <a:pt x="0" y="693753"/>
                  </a:lnTo>
                  <a:lnTo>
                    <a:pt x="0" y="0"/>
                  </a:lnTo>
                  <a:close/>
                </a:path>
              </a:pathLst>
            </a:custGeom>
            <a:blipFill rotWithShape="1">
              <a:blip r:embed="rId8">
                <a:alphaModFix/>
              </a:blip>
              <a:stretch>
                <a:fillRect b="0" l="0" r="0" t="0"/>
              </a:stretch>
            </a:blipFill>
            <a:ln>
              <a:noFill/>
            </a:ln>
          </p:spPr>
        </p:sp>
        <p:sp>
          <p:nvSpPr>
            <p:cNvPr id="435" name="Google Shape;435;p15"/>
            <p:cNvSpPr txBox="1"/>
            <p:nvPr/>
          </p:nvSpPr>
          <p:spPr>
            <a:xfrm>
              <a:off x="1321051" y="230761"/>
              <a:ext cx="1360886" cy="407182"/>
            </a:xfrm>
            <a:prstGeom prst="rect">
              <a:avLst/>
            </a:prstGeom>
            <a:noFill/>
            <a:ln>
              <a:noFill/>
            </a:ln>
          </p:spPr>
          <p:txBody>
            <a:bodyPr anchorCtr="0" anchor="t" bIns="0" lIns="0" spcFirstLastPara="1" rIns="0" wrap="square" tIns="0">
              <a:spAutoFit/>
            </a:bodyPr>
            <a:lstStyle/>
            <a:p>
              <a:pPr indent="0" lvl="0" marL="0" marR="0" rtl="0" algn="l">
                <a:lnSpc>
                  <a:spcPct val="140032"/>
                </a:lnSpc>
                <a:spcBef>
                  <a:spcPts val="0"/>
                </a:spcBef>
                <a:spcAft>
                  <a:spcPts val="0"/>
                </a:spcAft>
                <a:buNone/>
              </a:pPr>
              <a:r>
                <a:rPr b="0" i="0" lang="en-US" sz="1851" u="none" cap="none" strike="noStrike">
                  <a:solidFill>
                    <a:srgbClr val="000000"/>
                  </a:solidFill>
                  <a:latin typeface="Cabin"/>
                  <a:ea typeface="Cabin"/>
                  <a:cs typeface="Cabin"/>
                  <a:sym typeface="Cabin"/>
                </a:rPr>
                <a:t>VNU-UET</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16"/>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56030" l="0" r="-1467" t="-24351"/>
            </a:stretch>
          </a:blipFill>
          <a:ln>
            <a:noFill/>
          </a:ln>
        </p:spPr>
      </p:sp>
      <p:sp>
        <p:nvSpPr>
          <p:cNvPr id="441" name="Google Shape;441;p16"/>
          <p:cNvSpPr/>
          <p:nvPr/>
        </p:nvSpPr>
        <p:spPr>
          <a:xfrm>
            <a:off x="905495" y="4323730"/>
            <a:ext cx="8045761" cy="4371686"/>
          </a:xfrm>
          <a:custGeom>
            <a:rect b="b" l="l" r="r" t="t"/>
            <a:pathLst>
              <a:path extrusionOk="0" h="1594803" w="2935115">
                <a:moveTo>
                  <a:pt x="0" y="0"/>
                </a:moveTo>
                <a:lnTo>
                  <a:pt x="2935115" y="0"/>
                </a:lnTo>
                <a:lnTo>
                  <a:pt x="2935115" y="1594803"/>
                </a:lnTo>
                <a:lnTo>
                  <a:pt x="0" y="1594803"/>
                </a:lnTo>
                <a:close/>
              </a:path>
            </a:pathLst>
          </a:custGeom>
          <a:solidFill>
            <a:srgbClr val="FFFFFF"/>
          </a:solidFill>
          <a:ln>
            <a:noFill/>
          </a:ln>
        </p:spPr>
      </p:sp>
      <p:sp>
        <p:nvSpPr>
          <p:cNvPr id="442" name="Google Shape;442;p16"/>
          <p:cNvSpPr/>
          <p:nvPr/>
        </p:nvSpPr>
        <p:spPr>
          <a:xfrm>
            <a:off x="905495" y="973442"/>
            <a:ext cx="8045761" cy="2867254"/>
          </a:xfrm>
          <a:custGeom>
            <a:rect b="b" l="l" r="r" t="t"/>
            <a:pathLst>
              <a:path extrusionOk="0" h="1045982" w="2935115">
                <a:moveTo>
                  <a:pt x="0" y="0"/>
                </a:moveTo>
                <a:lnTo>
                  <a:pt x="2935115" y="0"/>
                </a:lnTo>
                <a:lnTo>
                  <a:pt x="2935115" y="1045982"/>
                </a:lnTo>
                <a:lnTo>
                  <a:pt x="0" y="1045982"/>
                </a:lnTo>
                <a:close/>
              </a:path>
            </a:pathLst>
          </a:custGeom>
          <a:solidFill>
            <a:srgbClr val="FFFFFF"/>
          </a:solidFill>
          <a:ln>
            <a:noFill/>
          </a:ln>
        </p:spPr>
      </p:sp>
      <p:sp>
        <p:nvSpPr>
          <p:cNvPr id="443" name="Google Shape;443;p16"/>
          <p:cNvSpPr/>
          <p:nvPr/>
        </p:nvSpPr>
        <p:spPr>
          <a:xfrm>
            <a:off x="9301531" y="973442"/>
            <a:ext cx="8360528" cy="7721975"/>
          </a:xfrm>
          <a:custGeom>
            <a:rect b="b" l="l" r="r" t="t"/>
            <a:pathLst>
              <a:path extrusionOk="0" h="2816997" w="3049943">
                <a:moveTo>
                  <a:pt x="0" y="0"/>
                </a:moveTo>
                <a:lnTo>
                  <a:pt x="3049943" y="0"/>
                </a:lnTo>
                <a:lnTo>
                  <a:pt x="3049943" y="2816997"/>
                </a:lnTo>
                <a:lnTo>
                  <a:pt x="0" y="2816997"/>
                </a:lnTo>
                <a:close/>
              </a:path>
            </a:pathLst>
          </a:custGeom>
          <a:solidFill>
            <a:srgbClr val="FFFFFF"/>
          </a:solidFill>
          <a:ln>
            <a:noFill/>
          </a:ln>
        </p:spPr>
      </p:sp>
      <p:sp>
        <p:nvSpPr>
          <p:cNvPr id="444" name="Google Shape;444;p16"/>
          <p:cNvSpPr txBox="1"/>
          <p:nvPr/>
        </p:nvSpPr>
        <p:spPr>
          <a:xfrm>
            <a:off x="1455382" y="1541246"/>
            <a:ext cx="7237553" cy="855345"/>
          </a:xfrm>
          <a:prstGeom prst="rect">
            <a:avLst/>
          </a:prstGeom>
          <a:noFill/>
          <a:ln>
            <a:noFill/>
          </a:ln>
        </p:spPr>
        <p:txBody>
          <a:bodyPr anchorCtr="0" anchor="t" bIns="0" lIns="0" spcFirstLastPara="1" rIns="0" wrap="square" tIns="0">
            <a:spAutoFit/>
          </a:bodyPr>
          <a:lstStyle/>
          <a:p>
            <a:pPr indent="0" lvl="0" marL="0" marR="0" rtl="0" algn="l">
              <a:lnSpc>
                <a:spcPct val="123004"/>
              </a:lnSpc>
              <a:spcBef>
                <a:spcPts val="0"/>
              </a:spcBef>
              <a:spcAft>
                <a:spcPts val="0"/>
              </a:spcAft>
              <a:buNone/>
            </a:pPr>
            <a:r>
              <a:rPr b="0" i="0" lang="en-US" sz="5499" u="none" cap="none" strike="noStrike">
                <a:solidFill>
                  <a:srgbClr val="003EA8"/>
                </a:solidFill>
                <a:latin typeface="Arial"/>
                <a:ea typeface="Arial"/>
                <a:cs typeface="Arial"/>
                <a:sym typeface="Arial"/>
              </a:rPr>
              <a:t>Điều khiển đèn</a:t>
            </a:r>
            <a:endParaRPr/>
          </a:p>
        </p:txBody>
      </p:sp>
      <p:sp>
        <p:nvSpPr>
          <p:cNvPr id="445" name="Google Shape;445;p16"/>
          <p:cNvSpPr/>
          <p:nvPr/>
        </p:nvSpPr>
        <p:spPr>
          <a:xfrm flipH="1" rot="465033">
            <a:off x="13921605" y="8994738"/>
            <a:ext cx="4111803" cy="1457821"/>
          </a:xfrm>
          <a:custGeom>
            <a:rect b="b" l="l" r="r" t="t"/>
            <a:pathLst>
              <a:path extrusionOk="0" h="1457821" w="4111803">
                <a:moveTo>
                  <a:pt x="4111803" y="0"/>
                </a:moveTo>
                <a:lnTo>
                  <a:pt x="0" y="0"/>
                </a:lnTo>
                <a:lnTo>
                  <a:pt x="0" y="1457821"/>
                </a:lnTo>
                <a:lnTo>
                  <a:pt x="4111803" y="1457821"/>
                </a:lnTo>
                <a:lnTo>
                  <a:pt x="4111803" y="0"/>
                </a:lnTo>
                <a:close/>
              </a:path>
            </a:pathLst>
          </a:custGeom>
          <a:blipFill rotWithShape="1">
            <a:blip r:embed="rId4">
              <a:alphaModFix/>
            </a:blip>
            <a:stretch>
              <a:fillRect b="0" l="0" r="0" t="0"/>
            </a:stretch>
          </a:blipFill>
          <a:ln>
            <a:noFill/>
          </a:ln>
        </p:spPr>
      </p:sp>
      <p:sp>
        <p:nvSpPr>
          <p:cNvPr id="446" name="Google Shape;446;p16"/>
          <p:cNvSpPr/>
          <p:nvPr/>
        </p:nvSpPr>
        <p:spPr>
          <a:xfrm>
            <a:off x="17441250" y="656871"/>
            <a:ext cx="441616" cy="633141"/>
          </a:xfrm>
          <a:custGeom>
            <a:rect b="b" l="l" r="r" t="t"/>
            <a:pathLst>
              <a:path extrusionOk="0" h="633141" w="441616">
                <a:moveTo>
                  <a:pt x="0" y="0"/>
                </a:moveTo>
                <a:lnTo>
                  <a:pt x="441616" y="0"/>
                </a:lnTo>
                <a:lnTo>
                  <a:pt x="441616" y="633141"/>
                </a:lnTo>
                <a:lnTo>
                  <a:pt x="0" y="633141"/>
                </a:lnTo>
                <a:lnTo>
                  <a:pt x="0" y="0"/>
                </a:lnTo>
                <a:close/>
              </a:path>
            </a:pathLst>
          </a:custGeom>
          <a:blipFill rotWithShape="1">
            <a:blip r:embed="rId5">
              <a:alphaModFix/>
            </a:blip>
            <a:stretch>
              <a:fillRect b="0" l="0" r="0" t="0"/>
            </a:stretch>
          </a:blipFill>
          <a:ln>
            <a:noFill/>
          </a:ln>
        </p:spPr>
      </p:sp>
      <p:sp>
        <p:nvSpPr>
          <p:cNvPr id="447" name="Google Shape;447;p16"/>
          <p:cNvSpPr/>
          <p:nvPr/>
        </p:nvSpPr>
        <p:spPr>
          <a:xfrm>
            <a:off x="587084" y="4917542"/>
            <a:ext cx="441616" cy="633141"/>
          </a:xfrm>
          <a:custGeom>
            <a:rect b="b" l="l" r="r" t="t"/>
            <a:pathLst>
              <a:path extrusionOk="0" h="633141" w="441616">
                <a:moveTo>
                  <a:pt x="0" y="0"/>
                </a:moveTo>
                <a:lnTo>
                  <a:pt x="441616" y="0"/>
                </a:lnTo>
                <a:lnTo>
                  <a:pt x="441616" y="633140"/>
                </a:lnTo>
                <a:lnTo>
                  <a:pt x="0" y="633140"/>
                </a:lnTo>
                <a:lnTo>
                  <a:pt x="0" y="0"/>
                </a:lnTo>
                <a:close/>
              </a:path>
            </a:pathLst>
          </a:custGeom>
          <a:blipFill rotWithShape="1">
            <a:blip r:embed="rId5">
              <a:alphaModFix/>
            </a:blip>
            <a:stretch>
              <a:fillRect b="0" l="0" r="0" t="0"/>
            </a:stretch>
          </a:blipFill>
          <a:ln>
            <a:noFill/>
          </a:ln>
        </p:spPr>
      </p:sp>
      <p:sp>
        <p:nvSpPr>
          <p:cNvPr id="448" name="Google Shape;448;p16"/>
          <p:cNvSpPr/>
          <p:nvPr/>
        </p:nvSpPr>
        <p:spPr>
          <a:xfrm>
            <a:off x="1028700" y="4323730"/>
            <a:ext cx="4745080" cy="4205867"/>
          </a:xfrm>
          <a:custGeom>
            <a:rect b="b" l="l" r="r" t="t"/>
            <a:pathLst>
              <a:path extrusionOk="0" h="4205867" w="4745080">
                <a:moveTo>
                  <a:pt x="0" y="0"/>
                </a:moveTo>
                <a:lnTo>
                  <a:pt x="4745080" y="0"/>
                </a:lnTo>
                <a:lnTo>
                  <a:pt x="4745080" y="4205867"/>
                </a:lnTo>
                <a:lnTo>
                  <a:pt x="0" y="4205867"/>
                </a:lnTo>
                <a:lnTo>
                  <a:pt x="0" y="0"/>
                </a:lnTo>
                <a:close/>
              </a:path>
            </a:pathLst>
          </a:custGeom>
          <a:blipFill rotWithShape="1">
            <a:blip r:embed="rId6">
              <a:alphaModFix/>
            </a:blip>
            <a:stretch>
              <a:fillRect b="0" l="0" r="0" t="0"/>
            </a:stretch>
          </a:blipFill>
          <a:ln>
            <a:noFill/>
          </a:ln>
        </p:spPr>
      </p:sp>
      <p:sp>
        <p:nvSpPr>
          <p:cNvPr id="449" name="Google Shape;449;p16"/>
          <p:cNvSpPr txBox="1"/>
          <p:nvPr/>
        </p:nvSpPr>
        <p:spPr>
          <a:xfrm>
            <a:off x="1455382" y="2704477"/>
            <a:ext cx="4509723" cy="683871"/>
          </a:xfrm>
          <a:prstGeom prst="rect">
            <a:avLst/>
          </a:prstGeom>
          <a:noFill/>
          <a:ln>
            <a:noFill/>
          </a:ln>
        </p:spPr>
        <p:txBody>
          <a:bodyPr anchorCtr="0" anchor="t" bIns="0" lIns="0" spcFirstLastPara="1" rIns="0" wrap="square" tIns="0">
            <a:spAutoFit/>
          </a:bodyPr>
          <a:lstStyle/>
          <a:p>
            <a:pPr indent="-210605" lvl="1" marL="421211" marR="0" rtl="0" algn="l">
              <a:lnSpc>
                <a:spcPct val="140051"/>
              </a:lnSpc>
              <a:spcBef>
                <a:spcPts val="0"/>
              </a:spcBef>
              <a:spcAft>
                <a:spcPts val="0"/>
              </a:spcAft>
              <a:buClr>
                <a:srgbClr val="000000"/>
              </a:buClr>
              <a:buSzPts val="1950"/>
              <a:buFont typeface="Arial"/>
              <a:buChar char="•"/>
            </a:pPr>
            <a:r>
              <a:rPr b="0" i="0" lang="en-US" sz="1950" u="none" cap="none" strike="noStrike">
                <a:solidFill>
                  <a:srgbClr val="000000"/>
                </a:solidFill>
                <a:latin typeface="Noto Sans"/>
                <a:ea typeface="Noto Sans"/>
                <a:cs typeface="Noto Sans"/>
                <a:sym typeface="Noto Sans"/>
              </a:rPr>
              <a:t>Điều khiển đèn theo nhiệt độ dựa trên nguyên lý băm xung và timer</a:t>
            </a:r>
            <a:endParaRPr/>
          </a:p>
        </p:txBody>
      </p:sp>
      <p:grpSp>
        <p:nvGrpSpPr>
          <p:cNvPr id="450" name="Google Shape;450;p16"/>
          <p:cNvGrpSpPr/>
          <p:nvPr/>
        </p:nvGrpSpPr>
        <p:grpSpPr>
          <a:xfrm>
            <a:off x="7947087" y="8935049"/>
            <a:ext cx="2339432" cy="788600"/>
            <a:chOff x="0" y="-144661"/>
            <a:chExt cx="3119243" cy="1051466"/>
          </a:xfrm>
        </p:grpSpPr>
        <p:grpSp>
          <p:nvGrpSpPr>
            <p:cNvPr id="451" name="Google Shape;451;p16"/>
            <p:cNvGrpSpPr/>
            <p:nvPr/>
          </p:nvGrpSpPr>
          <p:grpSpPr>
            <a:xfrm>
              <a:off x="0" y="-144661"/>
              <a:ext cx="3119243" cy="1051466"/>
              <a:chOff x="0" y="-28575"/>
              <a:chExt cx="616147" cy="207697"/>
            </a:xfrm>
          </p:grpSpPr>
          <p:sp>
            <p:nvSpPr>
              <p:cNvPr id="452" name="Google Shape;452;p16"/>
              <p:cNvSpPr/>
              <p:nvPr/>
            </p:nvSpPr>
            <p:spPr>
              <a:xfrm>
                <a:off x="0" y="0"/>
                <a:ext cx="616147" cy="179122"/>
              </a:xfrm>
              <a:custGeom>
                <a:rect b="b" l="l" r="r" t="t"/>
                <a:pathLst>
                  <a:path extrusionOk="0" h="179122" w="616147">
                    <a:moveTo>
                      <a:pt x="0" y="0"/>
                    </a:moveTo>
                    <a:lnTo>
                      <a:pt x="616147" y="0"/>
                    </a:lnTo>
                    <a:lnTo>
                      <a:pt x="616147" y="179122"/>
                    </a:lnTo>
                    <a:lnTo>
                      <a:pt x="0" y="179122"/>
                    </a:lnTo>
                    <a:close/>
                  </a:path>
                </a:pathLst>
              </a:custGeom>
              <a:solidFill>
                <a:srgbClr val="FFFFFF"/>
              </a:solidFill>
              <a:ln cap="sq" cmpd="sng" w="9525">
                <a:solidFill>
                  <a:srgbClr val="003EA8"/>
                </a:solidFill>
                <a:prstDash val="solid"/>
                <a:miter lim="8000"/>
                <a:headEnd len="sm" w="sm" type="none"/>
                <a:tailEnd len="sm" w="sm" type="none"/>
              </a:ln>
            </p:spPr>
          </p:sp>
          <p:sp>
            <p:nvSpPr>
              <p:cNvPr id="453" name="Google Shape;453;p16"/>
              <p:cNvSpPr txBox="1"/>
              <p:nvPr/>
            </p:nvSpPr>
            <p:spPr>
              <a:xfrm>
                <a:off x="0" y="-28575"/>
                <a:ext cx="616147" cy="207697"/>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54" name="Google Shape;454;p16"/>
            <p:cNvSpPr/>
            <p:nvPr/>
          </p:nvSpPr>
          <p:spPr>
            <a:xfrm>
              <a:off x="341970" y="106526"/>
              <a:ext cx="693753" cy="693753"/>
            </a:xfrm>
            <a:custGeom>
              <a:rect b="b" l="l" r="r" t="t"/>
              <a:pathLst>
                <a:path extrusionOk="0" h="693753" w="693753">
                  <a:moveTo>
                    <a:pt x="0" y="0"/>
                  </a:moveTo>
                  <a:lnTo>
                    <a:pt x="693753" y="0"/>
                  </a:lnTo>
                  <a:lnTo>
                    <a:pt x="693753" y="693753"/>
                  </a:lnTo>
                  <a:lnTo>
                    <a:pt x="0" y="693753"/>
                  </a:lnTo>
                  <a:lnTo>
                    <a:pt x="0" y="0"/>
                  </a:lnTo>
                  <a:close/>
                </a:path>
              </a:pathLst>
            </a:custGeom>
            <a:blipFill rotWithShape="1">
              <a:blip r:embed="rId7">
                <a:alphaModFix/>
              </a:blip>
              <a:stretch>
                <a:fillRect b="0" l="0" r="0" t="0"/>
              </a:stretch>
            </a:blipFill>
            <a:ln>
              <a:noFill/>
            </a:ln>
          </p:spPr>
        </p:sp>
        <p:sp>
          <p:nvSpPr>
            <p:cNvPr id="455" name="Google Shape;455;p16"/>
            <p:cNvSpPr txBox="1"/>
            <p:nvPr/>
          </p:nvSpPr>
          <p:spPr>
            <a:xfrm>
              <a:off x="1321051" y="230761"/>
              <a:ext cx="1360886" cy="407182"/>
            </a:xfrm>
            <a:prstGeom prst="rect">
              <a:avLst/>
            </a:prstGeom>
            <a:noFill/>
            <a:ln>
              <a:noFill/>
            </a:ln>
          </p:spPr>
          <p:txBody>
            <a:bodyPr anchorCtr="0" anchor="t" bIns="0" lIns="0" spcFirstLastPara="1" rIns="0" wrap="square" tIns="0">
              <a:spAutoFit/>
            </a:bodyPr>
            <a:lstStyle/>
            <a:p>
              <a:pPr indent="0" lvl="0" marL="0" marR="0" rtl="0" algn="l">
                <a:lnSpc>
                  <a:spcPct val="140032"/>
                </a:lnSpc>
                <a:spcBef>
                  <a:spcPts val="0"/>
                </a:spcBef>
                <a:spcAft>
                  <a:spcPts val="0"/>
                </a:spcAft>
                <a:buNone/>
              </a:pPr>
              <a:r>
                <a:rPr b="0" i="0" lang="en-US" sz="1851" u="none" cap="none" strike="noStrike">
                  <a:solidFill>
                    <a:srgbClr val="000000"/>
                  </a:solidFill>
                  <a:latin typeface="Cabin"/>
                  <a:ea typeface="Cabin"/>
                  <a:cs typeface="Cabin"/>
                  <a:sym typeface="Cabin"/>
                </a:rPr>
                <a:t>VNU-UET</a:t>
              </a:r>
              <a:endParaRPr/>
            </a:p>
          </p:txBody>
        </p:sp>
      </p:grpSp>
      <p:sp>
        <p:nvSpPr>
          <p:cNvPr id="456" name="Google Shape;456;p16"/>
          <p:cNvSpPr/>
          <p:nvPr/>
        </p:nvSpPr>
        <p:spPr>
          <a:xfrm>
            <a:off x="9301531" y="1879953"/>
            <a:ext cx="8705060" cy="5908953"/>
          </a:xfrm>
          <a:custGeom>
            <a:rect b="b" l="l" r="r" t="t"/>
            <a:pathLst>
              <a:path extrusionOk="0" h="5908953" w="8705060">
                <a:moveTo>
                  <a:pt x="0" y="0"/>
                </a:moveTo>
                <a:lnTo>
                  <a:pt x="8705059" y="0"/>
                </a:lnTo>
                <a:lnTo>
                  <a:pt x="8705059" y="5908953"/>
                </a:lnTo>
                <a:lnTo>
                  <a:pt x="0" y="5908953"/>
                </a:lnTo>
                <a:lnTo>
                  <a:pt x="0" y="0"/>
                </a:lnTo>
                <a:close/>
              </a:path>
            </a:pathLst>
          </a:custGeom>
          <a:blipFill rotWithShape="1">
            <a:blip r:embed="rId8">
              <a:alphaModFix/>
            </a:blip>
            <a:stretch>
              <a:fillRect b="0" l="0" r="-25689" t="0"/>
            </a:stretch>
          </a:blipFill>
          <a:ln>
            <a:noFill/>
          </a:ln>
        </p:spPr>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17"/>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56030" l="0" r="-1467" t="-24351"/>
            </a:stretch>
          </a:blipFill>
          <a:ln>
            <a:noFill/>
          </a:ln>
        </p:spPr>
      </p:sp>
      <p:sp>
        <p:nvSpPr>
          <p:cNvPr id="462" name="Google Shape;462;p17"/>
          <p:cNvSpPr/>
          <p:nvPr/>
        </p:nvSpPr>
        <p:spPr>
          <a:xfrm>
            <a:off x="1638077" y="895908"/>
            <a:ext cx="15011847" cy="8495183"/>
          </a:xfrm>
          <a:custGeom>
            <a:rect b="b" l="l" r="r" t="t"/>
            <a:pathLst>
              <a:path extrusionOk="0" h="8495183" w="15011847">
                <a:moveTo>
                  <a:pt x="0" y="0"/>
                </a:moveTo>
                <a:lnTo>
                  <a:pt x="15011846" y="0"/>
                </a:lnTo>
                <a:lnTo>
                  <a:pt x="15011846" y="8495184"/>
                </a:lnTo>
                <a:lnTo>
                  <a:pt x="0" y="8495184"/>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18"/>
          <p:cNvSpPr/>
          <p:nvPr/>
        </p:nvSpPr>
        <p:spPr>
          <a:xfrm>
            <a:off x="-7620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56030" l="0" r="-1467" t="-24351"/>
            </a:stretch>
          </a:blipFill>
          <a:ln>
            <a:noFill/>
          </a:ln>
        </p:spPr>
      </p:sp>
      <p:sp>
        <p:nvSpPr>
          <p:cNvPr id="468" name="Google Shape;468;p18"/>
          <p:cNvSpPr/>
          <p:nvPr/>
        </p:nvSpPr>
        <p:spPr>
          <a:xfrm>
            <a:off x="905495" y="657204"/>
            <a:ext cx="16432960" cy="1390280"/>
          </a:xfrm>
          <a:custGeom>
            <a:rect b="b" l="l" r="r" t="t"/>
            <a:pathLst>
              <a:path extrusionOk="0" h="507557" w="5999270">
                <a:moveTo>
                  <a:pt x="0" y="0"/>
                </a:moveTo>
                <a:lnTo>
                  <a:pt x="5999270" y="0"/>
                </a:lnTo>
                <a:lnTo>
                  <a:pt x="5999270" y="507557"/>
                </a:lnTo>
                <a:lnTo>
                  <a:pt x="0" y="507557"/>
                </a:lnTo>
                <a:close/>
              </a:path>
            </a:pathLst>
          </a:custGeom>
          <a:solidFill>
            <a:srgbClr val="FFFFFF"/>
          </a:solidFill>
          <a:ln>
            <a:noFill/>
          </a:ln>
        </p:spPr>
      </p:sp>
      <p:sp>
        <p:nvSpPr>
          <p:cNvPr id="469" name="Google Shape;469;p18"/>
          <p:cNvSpPr txBox="1"/>
          <p:nvPr/>
        </p:nvSpPr>
        <p:spPr>
          <a:xfrm>
            <a:off x="2982470" y="915110"/>
            <a:ext cx="12323061" cy="1637664"/>
          </a:xfrm>
          <a:prstGeom prst="rect">
            <a:avLst/>
          </a:prstGeom>
          <a:noFill/>
          <a:ln>
            <a:noFill/>
          </a:ln>
        </p:spPr>
        <p:txBody>
          <a:bodyPr anchorCtr="0" anchor="t" bIns="0" lIns="0" spcFirstLastPara="1" rIns="0" wrap="square" tIns="0">
            <a:spAutoFit/>
          </a:bodyPr>
          <a:lstStyle/>
          <a:p>
            <a:pPr indent="0" lvl="0" marL="0" marR="0" rtl="0" algn="ctr">
              <a:lnSpc>
                <a:spcPct val="119985"/>
              </a:lnSpc>
              <a:spcBef>
                <a:spcPts val="0"/>
              </a:spcBef>
              <a:spcAft>
                <a:spcPts val="0"/>
              </a:spcAft>
              <a:buNone/>
            </a:pPr>
            <a:r>
              <a:rPr b="0" i="0" lang="en-US" sz="5404" u="none" cap="none" strike="noStrike">
                <a:solidFill>
                  <a:srgbClr val="003EA8"/>
                </a:solidFill>
                <a:latin typeface="Arial"/>
                <a:ea typeface="Arial"/>
                <a:cs typeface="Arial"/>
                <a:sym typeface="Arial"/>
              </a:rPr>
              <a:t>Bluetooh và giao diện người dùng</a:t>
            </a:r>
            <a:endParaRPr/>
          </a:p>
          <a:p>
            <a:pPr indent="0" lvl="0" marL="0" marR="0" rtl="0" algn="ctr">
              <a:lnSpc>
                <a:spcPct val="119985"/>
              </a:lnSpc>
              <a:spcBef>
                <a:spcPts val="0"/>
              </a:spcBef>
              <a:spcAft>
                <a:spcPts val="0"/>
              </a:spcAft>
              <a:buNone/>
            </a:pPr>
            <a:r>
              <a:t/>
            </a:r>
            <a:endParaRPr b="0" i="0" sz="5404" u="none" cap="none" strike="noStrike">
              <a:solidFill>
                <a:srgbClr val="003EA8"/>
              </a:solidFill>
              <a:latin typeface="Arial"/>
              <a:ea typeface="Arial"/>
              <a:cs typeface="Arial"/>
              <a:sym typeface="Arial"/>
            </a:endParaRPr>
          </a:p>
        </p:txBody>
      </p:sp>
      <p:sp>
        <p:nvSpPr>
          <p:cNvPr id="470" name="Google Shape;470;p18"/>
          <p:cNvSpPr/>
          <p:nvPr/>
        </p:nvSpPr>
        <p:spPr>
          <a:xfrm>
            <a:off x="-1276562" y="-156776"/>
            <a:ext cx="6732164" cy="1627960"/>
          </a:xfrm>
          <a:custGeom>
            <a:rect b="b" l="l" r="r" t="t"/>
            <a:pathLst>
              <a:path extrusionOk="0" h="1627960" w="6732164">
                <a:moveTo>
                  <a:pt x="0" y="0"/>
                </a:moveTo>
                <a:lnTo>
                  <a:pt x="6732164" y="0"/>
                </a:lnTo>
                <a:lnTo>
                  <a:pt x="6732164" y="1627960"/>
                </a:lnTo>
                <a:lnTo>
                  <a:pt x="0" y="1627960"/>
                </a:lnTo>
                <a:lnTo>
                  <a:pt x="0" y="0"/>
                </a:lnTo>
                <a:close/>
              </a:path>
            </a:pathLst>
          </a:custGeom>
          <a:blipFill rotWithShape="1">
            <a:blip r:embed="rId4">
              <a:alphaModFix/>
            </a:blip>
            <a:stretch>
              <a:fillRect b="0" l="0" r="0" t="0"/>
            </a:stretch>
          </a:blipFill>
          <a:ln>
            <a:noFill/>
          </a:ln>
        </p:spPr>
      </p:sp>
      <p:sp>
        <p:nvSpPr>
          <p:cNvPr id="471" name="Google Shape;471;p18"/>
          <p:cNvSpPr/>
          <p:nvPr/>
        </p:nvSpPr>
        <p:spPr>
          <a:xfrm>
            <a:off x="463879" y="-156776"/>
            <a:ext cx="441616" cy="633141"/>
          </a:xfrm>
          <a:custGeom>
            <a:rect b="b" l="l" r="r" t="t"/>
            <a:pathLst>
              <a:path extrusionOk="0" h="633141" w="441616">
                <a:moveTo>
                  <a:pt x="0" y="0"/>
                </a:moveTo>
                <a:lnTo>
                  <a:pt x="441616" y="0"/>
                </a:lnTo>
                <a:lnTo>
                  <a:pt x="441616" y="633141"/>
                </a:lnTo>
                <a:lnTo>
                  <a:pt x="0" y="633141"/>
                </a:lnTo>
                <a:lnTo>
                  <a:pt x="0" y="0"/>
                </a:lnTo>
                <a:close/>
              </a:path>
            </a:pathLst>
          </a:custGeom>
          <a:blipFill rotWithShape="1">
            <a:blip r:embed="rId5">
              <a:alphaModFix/>
            </a:blip>
            <a:stretch>
              <a:fillRect b="0" l="0" r="0" t="0"/>
            </a:stretch>
          </a:blipFill>
          <a:ln>
            <a:noFill/>
          </a:ln>
        </p:spPr>
      </p:sp>
      <p:sp>
        <p:nvSpPr>
          <p:cNvPr id="472" name="Google Shape;472;p18"/>
          <p:cNvSpPr/>
          <p:nvPr/>
        </p:nvSpPr>
        <p:spPr>
          <a:xfrm>
            <a:off x="14011526" y="8735435"/>
            <a:ext cx="441616" cy="633141"/>
          </a:xfrm>
          <a:custGeom>
            <a:rect b="b" l="l" r="r" t="t"/>
            <a:pathLst>
              <a:path extrusionOk="0" h="633141" w="441616">
                <a:moveTo>
                  <a:pt x="0" y="0"/>
                </a:moveTo>
                <a:lnTo>
                  <a:pt x="441616" y="0"/>
                </a:lnTo>
                <a:lnTo>
                  <a:pt x="441616" y="633140"/>
                </a:lnTo>
                <a:lnTo>
                  <a:pt x="0" y="633140"/>
                </a:lnTo>
                <a:lnTo>
                  <a:pt x="0" y="0"/>
                </a:lnTo>
                <a:close/>
              </a:path>
            </a:pathLst>
          </a:custGeom>
          <a:blipFill rotWithShape="1">
            <a:blip r:embed="rId5">
              <a:alphaModFix/>
            </a:blip>
            <a:stretch>
              <a:fillRect b="0" l="0" r="0" t="0"/>
            </a:stretch>
          </a:blipFill>
          <a:ln>
            <a:noFill/>
          </a:ln>
        </p:spPr>
      </p:sp>
      <p:sp>
        <p:nvSpPr>
          <p:cNvPr id="473" name="Google Shape;473;p18"/>
          <p:cNvSpPr/>
          <p:nvPr/>
        </p:nvSpPr>
        <p:spPr>
          <a:xfrm>
            <a:off x="1313057" y="3501592"/>
            <a:ext cx="5115503" cy="8529678"/>
          </a:xfrm>
          <a:custGeom>
            <a:rect b="b" l="l" r="r" t="t"/>
            <a:pathLst>
              <a:path extrusionOk="0" h="8529678" w="5115503">
                <a:moveTo>
                  <a:pt x="0" y="0"/>
                </a:moveTo>
                <a:lnTo>
                  <a:pt x="5115503" y="0"/>
                </a:lnTo>
                <a:lnTo>
                  <a:pt x="5115503" y="8529677"/>
                </a:lnTo>
                <a:lnTo>
                  <a:pt x="0" y="8529677"/>
                </a:lnTo>
                <a:lnTo>
                  <a:pt x="0" y="0"/>
                </a:lnTo>
                <a:close/>
              </a:path>
            </a:pathLst>
          </a:custGeom>
          <a:blipFill rotWithShape="1">
            <a:blip r:embed="rId6">
              <a:alphaModFix/>
            </a:blip>
            <a:stretch>
              <a:fillRect b="0" l="0" r="-979" t="0"/>
            </a:stretch>
          </a:blipFill>
          <a:ln>
            <a:noFill/>
          </a:ln>
        </p:spPr>
      </p:sp>
      <p:sp>
        <p:nvSpPr>
          <p:cNvPr id="474" name="Google Shape;474;p18"/>
          <p:cNvSpPr/>
          <p:nvPr/>
        </p:nvSpPr>
        <p:spPr>
          <a:xfrm>
            <a:off x="10550190" y="3886043"/>
            <a:ext cx="5878738" cy="3106182"/>
          </a:xfrm>
          <a:custGeom>
            <a:rect b="b" l="l" r="r" t="t"/>
            <a:pathLst>
              <a:path extrusionOk="0" h="3106182" w="5878738">
                <a:moveTo>
                  <a:pt x="0" y="0"/>
                </a:moveTo>
                <a:lnTo>
                  <a:pt x="5878737" y="0"/>
                </a:lnTo>
                <a:lnTo>
                  <a:pt x="5878737" y="3106183"/>
                </a:lnTo>
                <a:lnTo>
                  <a:pt x="0" y="3106183"/>
                </a:lnTo>
                <a:lnTo>
                  <a:pt x="0" y="0"/>
                </a:lnTo>
                <a:close/>
              </a:path>
            </a:pathLst>
          </a:custGeom>
          <a:blipFill rotWithShape="1">
            <a:blip r:embed="rId7">
              <a:alphaModFix/>
            </a:blip>
            <a:stretch>
              <a:fillRect b="0" l="0" r="0" t="0"/>
            </a:stretch>
          </a:blipFill>
          <a:ln>
            <a:noFill/>
          </a:ln>
        </p:spPr>
      </p:sp>
      <p:sp>
        <p:nvSpPr>
          <p:cNvPr id="475" name="Google Shape;475;p18"/>
          <p:cNvSpPr/>
          <p:nvPr/>
        </p:nvSpPr>
        <p:spPr>
          <a:xfrm>
            <a:off x="10671494" y="7270071"/>
            <a:ext cx="5636129" cy="2740959"/>
          </a:xfrm>
          <a:custGeom>
            <a:rect b="b" l="l" r="r" t="t"/>
            <a:pathLst>
              <a:path extrusionOk="0" h="2740959" w="5636129">
                <a:moveTo>
                  <a:pt x="0" y="0"/>
                </a:moveTo>
                <a:lnTo>
                  <a:pt x="5636129" y="0"/>
                </a:lnTo>
                <a:lnTo>
                  <a:pt x="5636129" y="2740960"/>
                </a:lnTo>
                <a:lnTo>
                  <a:pt x="0" y="2740960"/>
                </a:lnTo>
                <a:lnTo>
                  <a:pt x="0" y="0"/>
                </a:lnTo>
                <a:close/>
              </a:path>
            </a:pathLst>
          </a:custGeom>
          <a:blipFill rotWithShape="1">
            <a:blip r:embed="rId8">
              <a:alphaModFix/>
            </a:blip>
            <a:stretch>
              <a:fillRect b="-4012" l="0" r="0" t="-40628"/>
            </a:stretch>
          </a:blipFill>
          <a:ln>
            <a:noFill/>
          </a:ln>
        </p:spPr>
      </p:sp>
      <p:sp>
        <p:nvSpPr>
          <p:cNvPr id="476" name="Google Shape;476;p18"/>
          <p:cNvSpPr txBox="1"/>
          <p:nvPr/>
        </p:nvSpPr>
        <p:spPr>
          <a:xfrm>
            <a:off x="1028700" y="2600399"/>
            <a:ext cx="6585642" cy="815088"/>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0" i="0" lang="en-US" sz="2409" u="none" cap="none" strike="noStrike">
                <a:solidFill>
                  <a:srgbClr val="FFFFFF"/>
                </a:solidFill>
                <a:latin typeface="Noto Sans"/>
                <a:ea typeface="Noto Sans"/>
                <a:cs typeface="Noto Sans"/>
                <a:sym typeface="Noto Sans"/>
              </a:rPr>
              <a:t>Người sử dụng có thể chỉnh thông số nhiệt độ, quan sát nhiệt độ hiện tại trên điện thoại</a:t>
            </a:r>
            <a:endParaRPr/>
          </a:p>
        </p:txBody>
      </p:sp>
      <p:sp>
        <p:nvSpPr>
          <p:cNvPr id="477" name="Google Shape;477;p18"/>
          <p:cNvSpPr txBox="1"/>
          <p:nvPr/>
        </p:nvSpPr>
        <p:spPr>
          <a:xfrm>
            <a:off x="10473770" y="2581349"/>
            <a:ext cx="5955157" cy="929633"/>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0" i="0" lang="en-US" sz="2667" u="none" cap="none" strike="noStrike">
                <a:solidFill>
                  <a:srgbClr val="FFFFFF"/>
                </a:solidFill>
                <a:latin typeface="Noto Sans"/>
                <a:ea typeface="Noto Sans"/>
                <a:cs typeface="Noto Sans"/>
                <a:sym typeface="Noto Sans"/>
              </a:rPr>
              <a:t>Có thể sử dụng nút bấm để thay đổi và hiển thị trên LCD</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19"/>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56030" l="0" r="-1467" t="-24351"/>
            </a:stretch>
          </a:blipFill>
          <a:ln>
            <a:noFill/>
          </a:ln>
        </p:spPr>
      </p:sp>
      <p:sp>
        <p:nvSpPr>
          <p:cNvPr id="483" name="Google Shape;483;p19"/>
          <p:cNvSpPr/>
          <p:nvPr/>
        </p:nvSpPr>
        <p:spPr>
          <a:xfrm>
            <a:off x="14504674" y="7222008"/>
            <a:ext cx="3248065" cy="3064992"/>
          </a:xfrm>
          <a:custGeom>
            <a:rect b="b" l="l" r="r" t="t"/>
            <a:pathLst>
              <a:path extrusionOk="0" h="3064992" w="3248065">
                <a:moveTo>
                  <a:pt x="0" y="0"/>
                </a:moveTo>
                <a:lnTo>
                  <a:pt x="3248065" y="0"/>
                </a:lnTo>
                <a:lnTo>
                  <a:pt x="3248065" y="3064992"/>
                </a:lnTo>
                <a:lnTo>
                  <a:pt x="0" y="3064992"/>
                </a:lnTo>
                <a:lnTo>
                  <a:pt x="0" y="0"/>
                </a:lnTo>
                <a:close/>
              </a:path>
            </a:pathLst>
          </a:custGeom>
          <a:blipFill rotWithShape="1">
            <a:blip r:embed="rId4">
              <a:alphaModFix/>
            </a:blip>
            <a:stretch>
              <a:fillRect b="0" l="0" r="0" t="0"/>
            </a:stretch>
          </a:blipFill>
          <a:ln>
            <a:noFill/>
          </a:ln>
        </p:spPr>
      </p:sp>
      <p:sp>
        <p:nvSpPr>
          <p:cNvPr id="484" name="Google Shape;484;p19"/>
          <p:cNvSpPr/>
          <p:nvPr/>
        </p:nvSpPr>
        <p:spPr>
          <a:xfrm>
            <a:off x="107476" y="0"/>
            <a:ext cx="13803455" cy="10212174"/>
          </a:xfrm>
          <a:custGeom>
            <a:rect b="b" l="l" r="r" t="t"/>
            <a:pathLst>
              <a:path extrusionOk="0" h="10212174" w="13803455">
                <a:moveTo>
                  <a:pt x="0" y="0"/>
                </a:moveTo>
                <a:lnTo>
                  <a:pt x="13803455" y="0"/>
                </a:lnTo>
                <a:lnTo>
                  <a:pt x="13803455" y="10212174"/>
                </a:lnTo>
                <a:lnTo>
                  <a:pt x="0" y="10212174"/>
                </a:lnTo>
                <a:lnTo>
                  <a:pt x="0" y="0"/>
                </a:lnTo>
                <a:close/>
              </a:path>
            </a:pathLst>
          </a:custGeom>
          <a:blipFill rotWithShape="1">
            <a:blip r:embed="rId5">
              <a:alphaModFix/>
            </a:blip>
            <a:stretch>
              <a:fillRect b="0" l="0" r="0" t="0"/>
            </a:stretch>
          </a:blipFill>
          <a:ln>
            <a:noFill/>
          </a:ln>
        </p:spPr>
      </p:sp>
      <p:sp>
        <p:nvSpPr>
          <p:cNvPr id="485" name="Google Shape;485;p19"/>
          <p:cNvSpPr txBox="1"/>
          <p:nvPr/>
        </p:nvSpPr>
        <p:spPr>
          <a:xfrm>
            <a:off x="14209301" y="6250032"/>
            <a:ext cx="3838810" cy="424975"/>
          </a:xfrm>
          <a:prstGeom prst="rect">
            <a:avLst/>
          </a:prstGeom>
          <a:noFill/>
          <a:ln>
            <a:noFill/>
          </a:ln>
        </p:spPr>
        <p:txBody>
          <a:bodyPr anchorCtr="0" anchor="t" bIns="0" lIns="0" spcFirstLastPara="1" rIns="0" wrap="square" tIns="0">
            <a:spAutoFit/>
          </a:bodyPr>
          <a:lstStyle/>
          <a:p>
            <a:pPr indent="0" lvl="0" marL="0" marR="0" rtl="0" algn="ctr">
              <a:lnSpc>
                <a:spcPct val="139991"/>
              </a:lnSpc>
              <a:spcBef>
                <a:spcPts val="0"/>
              </a:spcBef>
              <a:spcAft>
                <a:spcPts val="0"/>
              </a:spcAft>
              <a:buNone/>
            </a:pPr>
            <a:r>
              <a:rPr b="1" i="0" lang="en-US" sz="2488" u="none" cap="none" strike="noStrike">
                <a:solidFill>
                  <a:srgbClr val="FFFFFF"/>
                </a:solidFill>
                <a:latin typeface="Noto Sans"/>
                <a:ea typeface="Noto Sans"/>
                <a:cs typeface="Noto Sans"/>
                <a:sym typeface="Noto Sans"/>
              </a:rPr>
              <a:t>MÔ PHỎNG HOẠT ĐỘNG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56030" l="0" r="-1467" t="-24351"/>
            </a:stretch>
          </a:blipFill>
          <a:ln>
            <a:noFill/>
          </a:ln>
        </p:spPr>
      </p:sp>
      <p:sp>
        <p:nvSpPr>
          <p:cNvPr id="110" name="Google Shape;110;p2"/>
          <p:cNvSpPr/>
          <p:nvPr/>
        </p:nvSpPr>
        <p:spPr>
          <a:xfrm>
            <a:off x="1219294" y="2910273"/>
            <a:ext cx="15795020" cy="6745738"/>
          </a:xfrm>
          <a:custGeom>
            <a:rect b="b" l="l" r="r" t="t"/>
            <a:pathLst>
              <a:path extrusionOk="0" h="2460863" w="5762066">
                <a:moveTo>
                  <a:pt x="0" y="0"/>
                </a:moveTo>
                <a:lnTo>
                  <a:pt x="5762066" y="0"/>
                </a:lnTo>
                <a:lnTo>
                  <a:pt x="5762066" y="2460863"/>
                </a:lnTo>
                <a:lnTo>
                  <a:pt x="0" y="2460863"/>
                </a:lnTo>
                <a:close/>
              </a:path>
            </a:pathLst>
          </a:custGeom>
          <a:solidFill>
            <a:srgbClr val="FFFFFF"/>
          </a:solidFill>
          <a:ln>
            <a:noFill/>
          </a:ln>
        </p:spPr>
      </p:sp>
      <p:sp>
        <p:nvSpPr>
          <p:cNvPr id="111" name="Google Shape;111;p2"/>
          <p:cNvSpPr/>
          <p:nvPr/>
        </p:nvSpPr>
        <p:spPr>
          <a:xfrm>
            <a:off x="1219294" y="657204"/>
            <a:ext cx="15795020" cy="1907038"/>
          </a:xfrm>
          <a:custGeom>
            <a:rect b="b" l="l" r="r" t="t"/>
            <a:pathLst>
              <a:path extrusionOk="0" h="695693" w="5762066">
                <a:moveTo>
                  <a:pt x="0" y="0"/>
                </a:moveTo>
                <a:lnTo>
                  <a:pt x="5762066" y="0"/>
                </a:lnTo>
                <a:lnTo>
                  <a:pt x="5762066" y="695693"/>
                </a:lnTo>
                <a:lnTo>
                  <a:pt x="0" y="695693"/>
                </a:lnTo>
                <a:close/>
              </a:path>
            </a:pathLst>
          </a:custGeom>
          <a:solidFill>
            <a:srgbClr val="FFFFFF"/>
          </a:solidFill>
          <a:ln>
            <a:noFill/>
          </a:ln>
        </p:spPr>
      </p:sp>
      <p:sp>
        <p:nvSpPr>
          <p:cNvPr id="112" name="Google Shape;112;p2"/>
          <p:cNvSpPr/>
          <p:nvPr/>
        </p:nvSpPr>
        <p:spPr>
          <a:xfrm rot="-278358">
            <a:off x="-1432939" y="-269558"/>
            <a:ext cx="5304464" cy="1668495"/>
          </a:xfrm>
          <a:custGeom>
            <a:rect b="b" l="l" r="r" t="t"/>
            <a:pathLst>
              <a:path extrusionOk="0" h="1668495" w="5304464">
                <a:moveTo>
                  <a:pt x="0" y="0"/>
                </a:moveTo>
                <a:lnTo>
                  <a:pt x="5304465" y="0"/>
                </a:lnTo>
                <a:lnTo>
                  <a:pt x="5304465" y="1668495"/>
                </a:lnTo>
                <a:lnTo>
                  <a:pt x="0" y="1668495"/>
                </a:lnTo>
                <a:lnTo>
                  <a:pt x="0" y="0"/>
                </a:lnTo>
                <a:close/>
              </a:path>
            </a:pathLst>
          </a:custGeom>
          <a:blipFill rotWithShape="1">
            <a:blip r:embed="rId4">
              <a:alphaModFix/>
            </a:blip>
            <a:stretch>
              <a:fillRect b="0" l="0" r="0" t="0"/>
            </a:stretch>
          </a:blipFill>
          <a:ln>
            <a:noFill/>
          </a:ln>
        </p:spPr>
      </p:sp>
      <p:cxnSp>
        <p:nvCxnSpPr>
          <p:cNvPr id="113" name="Google Shape;113;p2"/>
          <p:cNvCxnSpPr/>
          <p:nvPr/>
        </p:nvCxnSpPr>
        <p:spPr>
          <a:xfrm rot="-5400000">
            <a:off x="-541453" y="6273617"/>
            <a:ext cx="6745738" cy="0"/>
          </a:xfrm>
          <a:prstGeom prst="straightConnector1">
            <a:avLst/>
          </a:prstGeom>
          <a:noFill/>
          <a:ln cap="flat" cmpd="sng" w="19050">
            <a:solidFill>
              <a:srgbClr val="CCCCCC"/>
            </a:solidFill>
            <a:prstDash val="solid"/>
            <a:round/>
            <a:headEnd len="sm" w="sm" type="none"/>
            <a:tailEnd len="sm" w="sm" type="none"/>
          </a:ln>
        </p:spPr>
      </p:cxnSp>
      <p:cxnSp>
        <p:nvCxnSpPr>
          <p:cNvPr id="114" name="Google Shape;114;p2"/>
          <p:cNvCxnSpPr/>
          <p:nvPr/>
        </p:nvCxnSpPr>
        <p:spPr>
          <a:xfrm rot="-5400000">
            <a:off x="6878694" y="6273617"/>
            <a:ext cx="6745738" cy="0"/>
          </a:xfrm>
          <a:prstGeom prst="straightConnector1">
            <a:avLst/>
          </a:prstGeom>
          <a:noFill/>
          <a:ln cap="flat" cmpd="sng" w="19050">
            <a:solidFill>
              <a:srgbClr val="CCCCCC"/>
            </a:solidFill>
            <a:prstDash val="solid"/>
            <a:round/>
            <a:headEnd len="sm" w="sm" type="none"/>
            <a:tailEnd len="sm" w="sm" type="none"/>
          </a:ln>
        </p:spPr>
      </p:cxnSp>
      <p:cxnSp>
        <p:nvCxnSpPr>
          <p:cNvPr id="115" name="Google Shape;115;p2"/>
          <p:cNvCxnSpPr/>
          <p:nvPr/>
        </p:nvCxnSpPr>
        <p:spPr>
          <a:xfrm rot="-5400000">
            <a:off x="5264035" y="6273617"/>
            <a:ext cx="6745738" cy="0"/>
          </a:xfrm>
          <a:prstGeom prst="straightConnector1">
            <a:avLst/>
          </a:prstGeom>
          <a:noFill/>
          <a:ln cap="flat" cmpd="sng" w="19050">
            <a:solidFill>
              <a:srgbClr val="CCCCCC"/>
            </a:solidFill>
            <a:prstDash val="solid"/>
            <a:round/>
            <a:headEnd len="sm" w="sm" type="none"/>
            <a:tailEnd len="sm" w="sm" type="none"/>
          </a:ln>
        </p:spPr>
      </p:cxnSp>
      <p:grpSp>
        <p:nvGrpSpPr>
          <p:cNvPr id="116" name="Google Shape;116;p2"/>
          <p:cNvGrpSpPr/>
          <p:nvPr/>
        </p:nvGrpSpPr>
        <p:grpSpPr>
          <a:xfrm>
            <a:off x="13821430" y="6055702"/>
            <a:ext cx="4791997" cy="4775719"/>
            <a:chOff x="0" y="0"/>
            <a:chExt cx="6389330" cy="6367625"/>
          </a:xfrm>
        </p:grpSpPr>
        <p:sp>
          <p:nvSpPr>
            <p:cNvPr id="117" name="Google Shape;117;p2"/>
            <p:cNvSpPr/>
            <p:nvPr/>
          </p:nvSpPr>
          <p:spPr>
            <a:xfrm>
              <a:off x="0" y="338421"/>
              <a:ext cx="6389330" cy="6029204"/>
            </a:xfrm>
            <a:custGeom>
              <a:rect b="b" l="l" r="r" t="t"/>
              <a:pathLst>
                <a:path extrusionOk="0" h="6029204" w="6389330">
                  <a:moveTo>
                    <a:pt x="0" y="0"/>
                  </a:moveTo>
                  <a:lnTo>
                    <a:pt x="6389330" y="0"/>
                  </a:lnTo>
                  <a:lnTo>
                    <a:pt x="6389330" y="6029204"/>
                  </a:lnTo>
                  <a:lnTo>
                    <a:pt x="0" y="6029204"/>
                  </a:lnTo>
                  <a:lnTo>
                    <a:pt x="0" y="0"/>
                  </a:lnTo>
                  <a:close/>
                </a:path>
              </a:pathLst>
            </a:custGeom>
            <a:blipFill rotWithShape="1">
              <a:blip r:embed="rId5">
                <a:alphaModFix/>
              </a:blip>
              <a:stretch>
                <a:fillRect b="0" l="0" r="0" t="0"/>
              </a:stretch>
            </a:blipFill>
            <a:ln>
              <a:noFill/>
            </a:ln>
          </p:spPr>
        </p:sp>
        <p:sp>
          <p:nvSpPr>
            <p:cNvPr id="118" name="Google Shape;118;p2"/>
            <p:cNvSpPr/>
            <p:nvPr/>
          </p:nvSpPr>
          <p:spPr>
            <a:xfrm rot="-203414">
              <a:off x="1228888" y="24588"/>
              <a:ext cx="868401" cy="1245020"/>
            </a:xfrm>
            <a:custGeom>
              <a:rect b="b" l="l" r="r" t="t"/>
              <a:pathLst>
                <a:path extrusionOk="0" h="1245020" w="868401">
                  <a:moveTo>
                    <a:pt x="0" y="0"/>
                  </a:moveTo>
                  <a:lnTo>
                    <a:pt x="868401" y="0"/>
                  </a:lnTo>
                  <a:lnTo>
                    <a:pt x="868401" y="1245019"/>
                  </a:lnTo>
                  <a:lnTo>
                    <a:pt x="0" y="1245019"/>
                  </a:lnTo>
                  <a:lnTo>
                    <a:pt x="0" y="0"/>
                  </a:lnTo>
                  <a:close/>
                </a:path>
              </a:pathLst>
            </a:custGeom>
            <a:blipFill rotWithShape="1">
              <a:blip r:embed="rId6">
                <a:alphaModFix/>
              </a:blip>
              <a:stretch>
                <a:fillRect b="0" l="0" r="0" t="0"/>
              </a:stretch>
            </a:blipFill>
            <a:ln>
              <a:noFill/>
            </a:ln>
          </p:spPr>
        </p:sp>
      </p:grpSp>
      <p:sp>
        <p:nvSpPr>
          <p:cNvPr id="119" name="Google Shape;119;p2"/>
          <p:cNvSpPr txBox="1"/>
          <p:nvPr/>
        </p:nvSpPr>
        <p:spPr>
          <a:xfrm>
            <a:off x="10632563" y="3576453"/>
            <a:ext cx="3642641" cy="504826"/>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b="0" i="0" lang="en-US" sz="2999" u="none" cap="none" strike="noStrike">
                <a:solidFill>
                  <a:srgbClr val="000000"/>
                </a:solidFill>
                <a:latin typeface="Cabin"/>
                <a:ea typeface="Cabin"/>
                <a:cs typeface="Cabin"/>
                <a:sym typeface="Cabin"/>
              </a:rPr>
              <a:t>Phần mềm</a:t>
            </a:r>
            <a:endParaRPr/>
          </a:p>
        </p:txBody>
      </p:sp>
      <p:sp>
        <p:nvSpPr>
          <p:cNvPr id="120" name="Google Shape;120;p2"/>
          <p:cNvSpPr txBox="1"/>
          <p:nvPr/>
        </p:nvSpPr>
        <p:spPr>
          <a:xfrm>
            <a:off x="10670663" y="4523819"/>
            <a:ext cx="3642641" cy="504826"/>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b="0" i="0" lang="en-US" sz="2999" u="none" cap="none" strike="noStrike">
                <a:solidFill>
                  <a:srgbClr val="000000"/>
                </a:solidFill>
                <a:latin typeface="Cabin"/>
                <a:ea typeface="Cabin"/>
                <a:cs typeface="Cabin"/>
                <a:sym typeface="Cabin"/>
              </a:rPr>
              <a:t>Kết luận </a:t>
            </a:r>
            <a:endParaRPr/>
          </a:p>
        </p:txBody>
      </p:sp>
      <p:sp>
        <p:nvSpPr>
          <p:cNvPr id="121" name="Google Shape;121;p2"/>
          <p:cNvSpPr txBox="1"/>
          <p:nvPr/>
        </p:nvSpPr>
        <p:spPr>
          <a:xfrm>
            <a:off x="10718288" y="5340241"/>
            <a:ext cx="3642641" cy="1028701"/>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b="0" i="0" lang="en-US" sz="2999" u="none" cap="none" strike="noStrike">
                <a:solidFill>
                  <a:srgbClr val="000000"/>
                </a:solidFill>
                <a:latin typeface="Cabin"/>
                <a:ea typeface="Cabin"/>
                <a:cs typeface="Cabin"/>
                <a:sym typeface="Cabin"/>
              </a:rPr>
              <a:t>Hướng phát triển thêm</a:t>
            </a:r>
            <a:endParaRPr/>
          </a:p>
        </p:txBody>
      </p:sp>
      <p:sp>
        <p:nvSpPr>
          <p:cNvPr id="122" name="Google Shape;122;p2"/>
          <p:cNvSpPr txBox="1"/>
          <p:nvPr/>
        </p:nvSpPr>
        <p:spPr>
          <a:xfrm>
            <a:off x="3683996" y="924916"/>
            <a:ext cx="10839717" cy="1371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9000" u="none" cap="none" strike="noStrike">
                <a:solidFill>
                  <a:srgbClr val="003EA8"/>
                </a:solidFill>
                <a:latin typeface="Arial"/>
                <a:ea typeface="Arial"/>
                <a:cs typeface="Arial"/>
                <a:sym typeface="Arial"/>
              </a:rPr>
              <a:t>Nội dung</a:t>
            </a:r>
            <a:endParaRPr/>
          </a:p>
        </p:txBody>
      </p:sp>
      <p:sp>
        <p:nvSpPr>
          <p:cNvPr id="123" name="Google Shape;123;p2"/>
          <p:cNvSpPr txBox="1"/>
          <p:nvPr/>
        </p:nvSpPr>
        <p:spPr>
          <a:xfrm>
            <a:off x="3133428" y="4261881"/>
            <a:ext cx="4080791" cy="1028701"/>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b="0" i="0" lang="en-US" sz="2999" u="none" cap="none" strike="noStrike">
                <a:solidFill>
                  <a:srgbClr val="000000"/>
                </a:solidFill>
                <a:latin typeface="Cabin"/>
                <a:ea typeface="Cabin"/>
                <a:cs typeface="Cabin"/>
                <a:sym typeface="Cabin"/>
              </a:rPr>
              <a:t>Phương hướng giải quyết vấn đè</a:t>
            </a:r>
            <a:endParaRPr/>
          </a:p>
        </p:txBody>
      </p:sp>
      <p:sp>
        <p:nvSpPr>
          <p:cNvPr id="124" name="Google Shape;124;p2"/>
          <p:cNvSpPr txBox="1"/>
          <p:nvPr/>
        </p:nvSpPr>
        <p:spPr>
          <a:xfrm>
            <a:off x="3133428" y="5525214"/>
            <a:ext cx="4080791" cy="504826"/>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b="0" i="0" lang="en-US" sz="2999" u="none" cap="none" strike="noStrike">
                <a:solidFill>
                  <a:srgbClr val="000000"/>
                </a:solidFill>
                <a:latin typeface="Cabin"/>
                <a:ea typeface="Cabin"/>
                <a:cs typeface="Cabin"/>
                <a:sym typeface="Cabin"/>
              </a:rPr>
              <a:t>Phần cứng</a:t>
            </a:r>
            <a:endParaRPr/>
          </a:p>
        </p:txBody>
      </p:sp>
      <p:sp>
        <p:nvSpPr>
          <p:cNvPr id="125" name="Google Shape;125;p2"/>
          <p:cNvSpPr txBox="1"/>
          <p:nvPr/>
        </p:nvSpPr>
        <p:spPr>
          <a:xfrm>
            <a:off x="3133428" y="3519938"/>
            <a:ext cx="4080791" cy="504826"/>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b="0" i="0" lang="en-US" sz="2999" u="none" cap="none" strike="noStrike">
                <a:solidFill>
                  <a:srgbClr val="000000"/>
                </a:solidFill>
                <a:latin typeface="Cabin"/>
                <a:ea typeface="Cabin"/>
                <a:cs typeface="Cabin"/>
                <a:sym typeface="Cabin"/>
              </a:rPr>
              <a:t>Đặt vấn đề</a:t>
            </a:r>
            <a:endParaRPr/>
          </a:p>
        </p:txBody>
      </p:sp>
      <p:sp>
        <p:nvSpPr>
          <p:cNvPr id="126" name="Google Shape;126;p2"/>
          <p:cNvSpPr txBox="1"/>
          <p:nvPr/>
        </p:nvSpPr>
        <p:spPr>
          <a:xfrm>
            <a:off x="1650988" y="3219266"/>
            <a:ext cx="766091" cy="828675"/>
          </a:xfrm>
          <a:prstGeom prst="rect">
            <a:avLst/>
          </a:prstGeom>
          <a:noFill/>
          <a:ln>
            <a:noFill/>
          </a:ln>
        </p:spPr>
        <p:txBody>
          <a:bodyPr anchorCtr="0" anchor="t" bIns="0" lIns="0" spcFirstLastPara="1" rIns="0" wrap="square" tIns="0">
            <a:spAutoFit/>
          </a:bodyPr>
          <a:lstStyle/>
          <a:p>
            <a:pPr indent="0" lvl="0" marL="0" marR="0" rtl="0" algn="ctr">
              <a:lnSpc>
                <a:spcPct val="120003"/>
              </a:lnSpc>
              <a:spcBef>
                <a:spcPts val="0"/>
              </a:spcBef>
              <a:spcAft>
                <a:spcPts val="0"/>
              </a:spcAft>
              <a:buNone/>
            </a:pPr>
            <a:r>
              <a:rPr b="0" i="0" lang="en-US" sz="5499" u="none" cap="none" strike="noStrike">
                <a:solidFill>
                  <a:srgbClr val="003EA8"/>
                </a:solidFill>
                <a:latin typeface="Arial"/>
                <a:ea typeface="Arial"/>
                <a:cs typeface="Arial"/>
                <a:sym typeface="Arial"/>
              </a:rPr>
              <a:t>1.</a:t>
            </a:r>
            <a:endParaRPr/>
          </a:p>
        </p:txBody>
      </p:sp>
      <p:sp>
        <p:nvSpPr>
          <p:cNvPr id="127" name="Google Shape;127;p2"/>
          <p:cNvSpPr txBox="1"/>
          <p:nvPr/>
        </p:nvSpPr>
        <p:spPr>
          <a:xfrm>
            <a:off x="9103855" y="3219266"/>
            <a:ext cx="766091" cy="828675"/>
          </a:xfrm>
          <a:prstGeom prst="rect">
            <a:avLst/>
          </a:prstGeom>
          <a:noFill/>
          <a:ln>
            <a:noFill/>
          </a:ln>
        </p:spPr>
        <p:txBody>
          <a:bodyPr anchorCtr="0" anchor="t" bIns="0" lIns="0" spcFirstLastPara="1" rIns="0" wrap="square" tIns="0">
            <a:spAutoFit/>
          </a:bodyPr>
          <a:lstStyle/>
          <a:p>
            <a:pPr indent="0" lvl="0" marL="0" marR="0" rtl="0" algn="ctr">
              <a:lnSpc>
                <a:spcPct val="120003"/>
              </a:lnSpc>
              <a:spcBef>
                <a:spcPts val="0"/>
              </a:spcBef>
              <a:spcAft>
                <a:spcPts val="0"/>
              </a:spcAft>
              <a:buNone/>
            </a:pPr>
            <a:r>
              <a:rPr b="0" i="0" lang="en-US" sz="5499" u="none" cap="none" strike="noStrike">
                <a:solidFill>
                  <a:srgbClr val="003EA8"/>
                </a:solidFill>
                <a:latin typeface="Arial"/>
                <a:ea typeface="Arial"/>
                <a:cs typeface="Arial"/>
                <a:sym typeface="Arial"/>
              </a:rPr>
              <a:t>4.</a:t>
            </a:r>
            <a:endParaRPr/>
          </a:p>
        </p:txBody>
      </p:sp>
      <p:sp>
        <p:nvSpPr>
          <p:cNvPr id="128" name="Google Shape;128;p2"/>
          <p:cNvSpPr txBox="1"/>
          <p:nvPr/>
        </p:nvSpPr>
        <p:spPr>
          <a:xfrm>
            <a:off x="1650988" y="4318171"/>
            <a:ext cx="766091" cy="828675"/>
          </a:xfrm>
          <a:prstGeom prst="rect">
            <a:avLst/>
          </a:prstGeom>
          <a:noFill/>
          <a:ln>
            <a:noFill/>
          </a:ln>
        </p:spPr>
        <p:txBody>
          <a:bodyPr anchorCtr="0" anchor="t" bIns="0" lIns="0" spcFirstLastPara="1" rIns="0" wrap="square" tIns="0">
            <a:spAutoFit/>
          </a:bodyPr>
          <a:lstStyle/>
          <a:p>
            <a:pPr indent="0" lvl="0" marL="0" marR="0" rtl="0" algn="ctr">
              <a:lnSpc>
                <a:spcPct val="120003"/>
              </a:lnSpc>
              <a:spcBef>
                <a:spcPts val="0"/>
              </a:spcBef>
              <a:spcAft>
                <a:spcPts val="0"/>
              </a:spcAft>
              <a:buNone/>
            </a:pPr>
            <a:r>
              <a:rPr b="0" i="0" lang="en-US" sz="5499" u="none" cap="none" strike="noStrike">
                <a:solidFill>
                  <a:srgbClr val="003EA8"/>
                </a:solidFill>
                <a:latin typeface="Arial"/>
                <a:ea typeface="Arial"/>
                <a:cs typeface="Arial"/>
                <a:sym typeface="Arial"/>
              </a:rPr>
              <a:t>2.</a:t>
            </a:r>
            <a:endParaRPr/>
          </a:p>
        </p:txBody>
      </p:sp>
      <p:sp>
        <p:nvSpPr>
          <p:cNvPr id="129" name="Google Shape;129;p2"/>
          <p:cNvSpPr txBox="1"/>
          <p:nvPr/>
        </p:nvSpPr>
        <p:spPr>
          <a:xfrm>
            <a:off x="9103855" y="4318171"/>
            <a:ext cx="766091" cy="828675"/>
          </a:xfrm>
          <a:prstGeom prst="rect">
            <a:avLst/>
          </a:prstGeom>
          <a:noFill/>
          <a:ln>
            <a:noFill/>
          </a:ln>
        </p:spPr>
        <p:txBody>
          <a:bodyPr anchorCtr="0" anchor="t" bIns="0" lIns="0" spcFirstLastPara="1" rIns="0" wrap="square" tIns="0">
            <a:spAutoFit/>
          </a:bodyPr>
          <a:lstStyle/>
          <a:p>
            <a:pPr indent="0" lvl="0" marL="0" marR="0" rtl="0" algn="ctr">
              <a:lnSpc>
                <a:spcPct val="120003"/>
              </a:lnSpc>
              <a:spcBef>
                <a:spcPts val="0"/>
              </a:spcBef>
              <a:spcAft>
                <a:spcPts val="0"/>
              </a:spcAft>
              <a:buNone/>
            </a:pPr>
            <a:r>
              <a:rPr b="0" i="0" lang="en-US" sz="5499" u="none" cap="none" strike="noStrike">
                <a:solidFill>
                  <a:srgbClr val="003EA8"/>
                </a:solidFill>
                <a:latin typeface="Arial"/>
                <a:ea typeface="Arial"/>
                <a:cs typeface="Arial"/>
                <a:sym typeface="Arial"/>
              </a:rPr>
              <a:t>5.</a:t>
            </a:r>
            <a:endParaRPr/>
          </a:p>
        </p:txBody>
      </p:sp>
      <p:sp>
        <p:nvSpPr>
          <p:cNvPr id="130" name="Google Shape;130;p2"/>
          <p:cNvSpPr txBox="1"/>
          <p:nvPr/>
        </p:nvSpPr>
        <p:spPr>
          <a:xfrm>
            <a:off x="1650988" y="5417076"/>
            <a:ext cx="766091" cy="828675"/>
          </a:xfrm>
          <a:prstGeom prst="rect">
            <a:avLst/>
          </a:prstGeom>
          <a:noFill/>
          <a:ln>
            <a:noFill/>
          </a:ln>
        </p:spPr>
        <p:txBody>
          <a:bodyPr anchorCtr="0" anchor="t" bIns="0" lIns="0" spcFirstLastPara="1" rIns="0" wrap="square" tIns="0">
            <a:spAutoFit/>
          </a:bodyPr>
          <a:lstStyle/>
          <a:p>
            <a:pPr indent="0" lvl="0" marL="0" marR="0" rtl="0" algn="ctr">
              <a:lnSpc>
                <a:spcPct val="120003"/>
              </a:lnSpc>
              <a:spcBef>
                <a:spcPts val="0"/>
              </a:spcBef>
              <a:spcAft>
                <a:spcPts val="0"/>
              </a:spcAft>
              <a:buNone/>
            </a:pPr>
            <a:r>
              <a:rPr b="0" i="0" lang="en-US" sz="5499" u="none" cap="none" strike="noStrike">
                <a:solidFill>
                  <a:srgbClr val="003EA8"/>
                </a:solidFill>
                <a:latin typeface="Arial"/>
                <a:ea typeface="Arial"/>
                <a:cs typeface="Arial"/>
                <a:sym typeface="Arial"/>
              </a:rPr>
              <a:t>3.</a:t>
            </a:r>
            <a:endParaRPr/>
          </a:p>
        </p:txBody>
      </p:sp>
      <p:sp>
        <p:nvSpPr>
          <p:cNvPr id="131" name="Google Shape;131;p2"/>
          <p:cNvSpPr txBox="1"/>
          <p:nvPr/>
        </p:nvSpPr>
        <p:spPr>
          <a:xfrm>
            <a:off x="9103855" y="5417076"/>
            <a:ext cx="766091" cy="828675"/>
          </a:xfrm>
          <a:prstGeom prst="rect">
            <a:avLst/>
          </a:prstGeom>
          <a:noFill/>
          <a:ln>
            <a:noFill/>
          </a:ln>
        </p:spPr>
        <p:txBody>
          <a:bodyPr anchorCtr="0" anchor="t" bIns="0" lIns="0" spcFirstLastPara="1" rIns="0" wrap="square" tIns="0">
            <a:spAutoFit/>
          </a:bodyPr>
          <a:lstStyle/>
          <a:p>
            <a:pPr indent="0" lvl="0" marL="0" marR="0" rtl="0" algn="ctr">
              <a:lnSpc>
                <a:spcPct val="120003"/>
              </a:lnSpc>
              <a:spcBef>
                <a:spcPts val="0"/>
              </a:spcBef>
              <a:spcAft>
                <a:spcPts val="0"/>
              </a:spcAft>
              <a:buNone/>
            </a:pPr>
            <a:r>
              <a:rPr b="0" i="0" lang="en-US" sz="5499" u="none" cap="none" strike="noStrike">
                <a:solidFill>
                  <a:srgbClr val="003EA8"/>
                </a:solidFill>
                <a:latin typeface="Arial"/>
                <a:ea typeface="Arial"/>
                <a:cs typeface="Arial"/>
                <a:sym typeface="Arial"/>
              </a:rPr>
              <a:t>6.</a:t>
            </a:r>
            <a:endParaRPr/>
          </a:p>
        </p:txBody>
      </p:sp>
      <p:grpSp>
        <p:nvGrpSpPr>
          <p:cNvPr id="132" name="Google Shape;132;p2"/>
          <p:cNvGrpSpPr/>
          <p:nvPr/>
        </p:nvGrpSpPr>
        <p:grpSpPr>
          <a:xfrm>
            <a:off x="1219294" y="8842355"/>
            <a:ext cx="2339432" cy="788600"/>
            <a:chOff x="0" y="-144661"/>
            <a:chExt cx="3119243" cy="1051466"/>
          </a:xfrm>
        </p:grpSpPr>
        <p:grpSp>
          <p:nvGrpSpPr>
            <p:cNvPr id="133" name="Google Shape;133;p2"/>
            <p:cNvGrpSpPr/>
            <p:nvPr/>
          </p:nvGrpSpPr>
          <p:grpSpPr>
            <a:xfrm>
              <a:off x="0" y="-144661"/>
              <a:ext cx="3119243" cy="1051466"/>
              <a:chOff x="0" y="-28575"/>
              <a:chExt cx="616147" cy="207697"/>
            </a:xfrm>
          </p:grpSpPr>
          <p:sp>
            <p:nvSpPr>
              <p:cNvPr id="134" name="Google Shape;134;p2"/>
              <p:cNvSpPr/>
              <p:nvPr/>
            </p:nvSpPr>
            <p:spPr>
              <a:xfrm>
                <a:off x="0" y="0"/>
                <a:ext cx="616147" cy="179122"/>
              </a:xfrm>
              <a:custGeom>
                <a:rect b="b" l="l" r="r" t="t"/>
                <a:pathLst>
                  <a:path extrusionOk="0" h="179122" w="616147">
                    <a:moveTo>
                      <a:pt x="0" y="0"/>
                    </a:moveTo>
                    <a:lnTo>
                      <a:pt x="616147" y="0"/>
                    </a:lnTo>
                    <a:lnTo>
                      <a:pt x="616147" y="179122"/>
                    </a:lnTo>
                    <a:lnTo>
                      <a:pt x="0" y="179122"/>
                    </a:lnTo>
                    <a:close/>
                  </a:path>
                </a:pathLst>
              </a:custGeom>
              <a:solidFill>
                <a:srgbClr val="FFFFFF"/>
              </a:solidFill>
              <a:ln cap="sq" cmpd="sng" w="9525">
                <a:solidFill>
                  <a:srgbClr val="003EA8"/>
                </a:solidFill>
                <a:prstDash val="solid"/>
                <a:miter lim="8000"/>
                <a:headEnd len="sm" w="sm" type="none"/>
                <a:tailEnd len="sm" w="sm" type="none"/>
              </a:ln>
            </p:spPr>
          </p:sp>
          <p:sp>
            <p:nvSpPr>
              <p:cNvPr id="135" name="Google Shape;135;p2"/>
              <p:cNvSpPr txBox="1"/>
              <p:nvPr/>
            </p:nvSpPr>
            <p:spPr>
              <a:xfrm>
                <a:off x="0" y="-28575"/>
                <a:ext cx="616147" cy="207697"/>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6" name="Google Shape;136;p2"/>
            <p:cNvSpPr/>
            <p:nvPr/>
          </p:nvSpPr>
          <p:spPr>
            <a:xfrm>
              <a:off x="341970" y="106526"/>
              <a:ext cx="693753" cy="693753"/>
            </a:xfrm>
            <a:custGeom>
              <a:rect b="b" l="l" r="r" t="t"/>
              <a:pathLst>
                <a:path extrusionOk="0" h="693753" w="693753">
                  <a:moveTo>
                    <a:pt x="0" y="0"/>
                  </a:moveTo>
                  <a:lnTo>
                    <a:pt x="693753" y="0"/>
                  </a:lnTo>
                  <a:lnTo>
                    <a:pt x="693753" y="693753"/>
                  </a:lnTo>
                  <a:lnTo>
                    <a:pt x="0" y="693753"/>
                  </a:lnTo>
                  <a:lnTo>
                    <a:pt x="0" y="0"/>
                  </a:lnTo>
                  <a:close/>
                </a:path>
              </a:pathLst>
            </a:custGeom>
            <a:blipFill rotWithShape="1">
              <a:blip r:embed="rId7">
                <a:alphaModFix/>
              </a:blip>
              <a:stretch>
                <a:fillRect b="0" l="0" r="0" t="0"/>
              </a:stretch>
            </a:blipFill>
            <a:ln>
              <a:noFill/>
            </a:ln>
          </p:spPr>
        </p:sp>
        <p:sp>
          <p:nvSpPr>
            <p:cNvPr id="137" name="Google Shape;137;p2"/>
            <p:cNvSpPr txBox="1"/>
            <p:nvPr/>
          </p:nvSpPr>
          <p:spPr>
            <a:xfrm>
              <a:off x="1321051" y="230761"/>
              <a:ext cx="1360886" cy="407182"/>
            </a:xfrm>
            <a:prstGeom prst="rect">
              <a:avLst/>
            </a:prstGeom>
            <a:noFill/>
            <a:ln>
              <a:noFill/>
            </a:ln>
          </p:spPr>
          <p:txBody>
            <a:bodyPr anchorCtr="0" anchor="t" bIns="0" lIns="0" spcFirstLastPara="1" rIns="0" wrap="square" tIns="0">
              <a:spAutoFit/>
            </a:bodyPr>
            <a:lstStyle/>
            <a:p>
              <a:pPr indent="0" lvl="0" marL="0" marR="0" rtl="0" algn="l">
                <a:lnSpc>
                  <a:spcPct val="140032"/>
                </a:lnSpc>
                <a:spcBef>
                  <a:spcPts val="0"/>
                </a:spcBef>
                <a:spcAft>
                  <a:spcPts val="0"/>
                </a:spcAft>
                <a:buNone/>
              </a:pPr>
              <a:r>
                <a:rPr b="0" i="0" lang="en-US" sz="1851" u="none" cap="none" strike="noStrike">
                  <a:solidFill>
                    <a:srgbClr val="000000"/>
                  </a:solidFill>
                  <a:latin typeface="Cabin"/>
                  <a:ea typeface="Cabin"/>
                  <a:cs typeface="Cabin"/>
                  <a:sym typeface="Cabin"/>
                </a:rPr>
                <a:t>VNU-UET</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2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56030" l="0" r="-1467" t="-24351"/>
            </a:stretch>
          </a:blipFill>
          <a:ln>
            <a:noFill/>
          </a:ln>
        </p:spPr>
      </p:sp>
      <p:sp>
        <p:nvSpPr>
          <p:cNvPr id="491" name="Google Shape;491;p20"/>
          <p:cNvSpPr/>
          <p:nvPr/>
        </p:nvSpPr>
        <p:spPr>
          <a:xfrm>
            <a:off x="905495" y="680808"/>
            <a:ext cx="16439378" cy="2851472"/>
          </a:xfrm>
          <a:custGeom>
            <a:rect b="b" l="l" r="r" t="t"/>
            <a:pathLst>
              <a:path extrusionOk="0" h="1040225" w="5997129">
                <a:moveTo>
                  <a:pt x="0" y="0"/>
                </a:moveTo>
                <a:lnTo>
                  <a:pt x="5997129" y="0"/>
                </a:lnTo>
                <a:lnTo>
                  <a:pt x="5997129" y="1040225"/>
                </a:lnTo>
                <a:lnTo>
                  <a:pt x="0" y="1040225"/>
                </a:lnTo>
                <a:close/>
              </a:path>
            </a:pathLst>
          </a:custGeom>
          <a:solidFill>
            <a:srgbClr val="FFFFFF"/>
          </a:solidFill>
          <a:ln>
            <a:noFill/>
          </a:ln>
        </p:spPr>
      </p:sp>
      <p:graphicFrame>
        <p:nvGraphicFramePr>
          <p:cNvPr id="492" name="Google Shape;492;p20"/>
          <p:cNvGraphicFramePr/>
          <p:nvPr/>
        </p:nvGraphicFramePr>
        <p:xfrm>
          <a:off x="905495" y="4868659"/>
          <a:ext cx="3000000" cy="3000000"/>
        </p:xfrm>
        <a:graphic>
          <a:graphicData uri="http://schemas.openxmlformats.org/drawingml/2006/table">
            <a:tbl>
              <a:tblPr>
                <a:noFill/>
                <a:tableStyleId>{6D2A804E-9E10-45F2-8692-E35142AFFA72}</a:tableStyleId>
              </a:tblPr>
              <a:tblGrid>
                <a:gridCol w="8252475"/>
                <a:gridCol w="8186900"/>
              </a:tblGrid>
              <a:tr h="1161150">
                <a:tc>
                  <a:txBody>
                    <a:bodyPr/>
                    <a:lstStyle/>
                    <a:p>
                      <a:pPr indent="0" lvl="0" marL="0" marR="0" rtl="0" algn="ctr">
                        <a:lnSpc>
                          <a:spcPct val="140000"/>
                        </a:lnSpc>
                        <a:spcBef>
                          <a:spcPts val="0"/>
                        </a:spcBef>
                        <a:spcAft>
                          <a:spcPts val="0"/>
                        </a:spcAft>
                        <a:buNone/>
                      </a:pPr>
                      <a:r>
                        <a:rPr lang="en-US" sz="2000" u="none" cap="none" strike="noStrike">
                          <a:solidFill>
                            <a:srgbClr val="000000"/>
                          </a:solidFill>
                          <a:latin typeface="Cabin"/>
                          <a:ea typeface="Cabin"/>
                          <a:cs typeface="Cabin"/>
                          <a:sym typeface="Cabin"/>
                        </a:rPr>
                        <a:t>Giá thành lắp đặt rẻ hơn nhiều loại trên thị trường </a:t>
                      </a:r>
                      <a:endParaRPr sz="1100" u="none" cap="none" strike="noStrike"/>
                    </a:p>
                  </a:txBody>
                  <a:tcPr marT="190500" marB="190500" marR="190500" marL="190500" anchor="ctr">
                    <a:lnL cap="flat" cmpd="sng" w="9525">
                      <a:solidFill>
                        <a:srgbClr val="FFFFFF"/>
                      </a:solidFill>
                      <a:prstDash val="solid"/>
                      <a:round/>
                      <a:headEnd len="sm" w="sm" type="none"/>
                      <a:tailEnd len="sm" w="sm" type="none"/>
                    </a:lnL>
                    <a:lnR cap="flat" cmpd="sng" w="19050">
                      <a:solidFill>
                        <a:srgbClr val="CCCCCC"/>
                      </a:solidFill>
                      <a:prstDash val="solid"/>
                      <a:round/>
                      <a:headEnd len="sm" w="sm" type="none"/>
                      <a:tailEnd len="sm" w="sm" type="none"/>
                    </a:lnR>
                    <a:lnT cap="flat" cmpd="sng" w="9525">
                      <a:solidFill>
                        <a:srgbClr val="FFFFFF"/>
                      </a:solidFill>
                      <a:prstDash val="solid"/>
                      <a:round/>
                      <a:headEnd len="sm" w="sm" type="none"/>
                      <a:tailEnd len="sm" w="sm" type="none"/>
                    </a:lnT>
                    <a:lnB cap="flat" cmpd="sng" w="19050">
                      <a:solidFill>
                        <a:srgbClr val="CCCCCC"/>
                      </a:solidFill>
                      <a:prstDash val="solid"/>
                      <a:round/>
                      <a:headEnd len="sm" w="sm" type="none"/>
                      <a:tailEnd len="sm" w="sm" type="none"/>
                    </a:lnB>
                    <a:solidFill>
                      <a:srgbClr val="FFFFFF"/>
                    </a:solidFill>
                  </a:tcPr>
                </a:tc>
                <a:tc>
                  <a:txBody>
                    <a:bodyPr/>
                    <a:lstStyle/>
                    <a:p>
                      <a:pPr indent="0" lvl="0" marL="0" marR="0" rtl="0" algn="ctr">
                        <a:lnSpc>
                          <a:spcPct val="140000"/>
                        </a:lnSpc>
                        <a:spcBef>
                          <a:spcPts val="0"/>
                        </a:spcBef>
                        <a:spcAft>
                          <a:spcPts val="0"/>
                        </a:spcAft>
                        <a:buNone/>
                      </a:pPr>
                      <a:r>
                        <a:rPr lang="en-US" sz="2000" u="none" cap="none" strike="noStrike">
                          <a:solidFill>
                            <a:srgbClr val="000000"/>
                          </a:solidFill>
                          <a:latin typeface="Cabin"/>
                          <a:ea typeface="Cabin"/>
                          <a:cs typeface="Cabin"/>
                          <a:sym typeface="Cabin"/>
                        </a:rPr>
                        <a:t>Hình thức mẫu mã chưa được đẹp</a:t>
                      </a:r>
                      <a:endParaRPr sz="1100" u="none" cap="none" strike="noStrike"/>
                    </a:p>
                  </a:txBody>
                  <a:tcPr marT="190500" marB="190500" marR="190500" marL="190500" anchor="ctr">
                    <a:lnL cap="flat" cmpd="sng" w="19050">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19050">
                      <a:solidFill>
                        <a:srgbClr val="CCCCCC"/>
                      </a:solidFill>
                      <a:prstDash val="solid"/>
                      <a:round/>
                      <a:headEnd len="sm" w="sm" type="none"/>
                      <a:tailEnd len="sm" w="sm" type="none"/>
                    </a:lnB>
                    <a:solidFill>
                      <a:srgbClr val="FFFFFF"/>
                    </a:solidFill>
                  </a:tcPr>
                </a:tc>
              </a:tr>
              <a:tr h="1296175">
                <a:tc>
                  <a:txBody>
                    <a:bodyPr/>
                    <a:lstStyle/>
                    <a:p>
                      <a:pPr indent="0" lvl="0" marL="0" marR="0" rtl="0" algn="ctr">
                        <a:lnSpc>
                          <a:spcPct val="140000"/>
                        </a:lnSpc>
                        <a:spcBef>
                          <a:spcPts val="0"/>
                        </a:spcBef>
                        <a:spcAft>
                          <a:spcPts val="0"/>
                        </a:spcAft>
                        <a:buNone/>
                      </a:pPr>
                      <a:r>
                        <a:rPr lang="en-US" sz="2000" u="none" cap="none" strike="noStrike">
                          <a:solidFill>
                            <a:srgbClr val="000000"/>
                          </a:solidFill>
                          <a:latin typeface="Cabin"/>
                          <a:ea typeface="Cabin"/>
                          <a:cs typeface="Cabin"/>
                          <a:sym typeface="Cabin"/>
                        </a:rPr>
                        <a:t>Tự động điều chỉnh nhiệt độ</a:t>
                      </a:r>
                      <a:endParaRPr sz="1100" u="none" cap="none" strike="noStrike"/>
                    </a:p>
                  </a:txBody>
                  <a:tcPr marT="190500" marB="190500" marR="190500" marL="190500" anchor="ctr">
                    <a:lnL cap="flat" cmpd="sng" w="9525">
                      <a:solidFill>
                        <a:srgbClr val="FFFFFF"/>
                      </a:solidFill>
                      <a:prstDash val="solid"/>
                      <a:round/>
                      <a:headEnd len="sm" w="sm" type="none"/>
                      <a:tailEnd len="sm" w="sm" type="none"/>
                    </a:lnL>
                    <a:lnR cap="flat" cmpd="sng" w="19050">
                      <a:solidFill>
                        <a:srgbClr val="CCCCCC"/>
                      </a:solidFill>
                      <a:prstDash val="solid"/>
                      <a:round/>
                      <a:headEnd len="sm" w="sm" type="none"/>
                      <a:tailEnd len="sm" w="sm" type="none"/>
                    </a:lnR>
                    <a:lnT cap="flat" cmpd="sng" w="19050">
                      <a:solidFill>
                        <a:srgbClr val="CCCCCC"/>
                      </a:solidFill>
                      <a:prstDash val="solid"/>
                      <a:round/>
                      <a:headEnd len="sm" w="sm" type="none"/>
                      <a:tailEnd len="sm" w="sm" type="none"/>
                    </a:lnT>
                    <a:lnB cap="flat" cmpd="sng" w="19050">
                      <a:solidFill>
                        <a:srgbClr val="CCCCCC"/>
                      </a:solidFill>
                      <a:prstDash val="solid"/>
                      <a:round/>
                      <a:headEnd len="sm" w="sm" type="none"/>
                      <a:tailEnd len="sm" w="sm" type="none"/>
                    </a:lnB>
                    <a:solidFill>
                      <a:srgbClr val="FFFFFF"/>
                    </a:solidFill>
                  </a:tcPr>
                </a:tc>
                <a:tc>
                  <a:txBody>
                    <a:bodyPr/>
                    <a:lstStyle/>
                    <a:p>
                      <a:pPr indent="0" lvl="0" marL="0" marR="0" rtl="0" algn="ctr">
                        <a:lnSpc>
                          <a:spcPct val="140000"/>
                        </a:lnSpc>
                        <a:spcBef>
                          <a:spcPts val="0"/>
                        </a:spcBef>
                        <a:spcAft>
                          <a:spcPts val="0"/>
                        </a:spcAft>
                        <a:buNone/>
                      </a:pPr>
                      <a:r>
                        <a:rPr lang="en-US" sz="2000" u="none" cap="none" strike="noStrike">
                          <a:solidFill>
                            <a:srgbClr val="000000"/>
                          </a:solidFill>
                          <a:latin typeface="Cabin"/>
                          <a:ea typeface="Cabin"/>
                          <a:cs typeface="Cabin"/>
                          <a:sym typeface="Cabin"/>
                        </a:rPr>
                        <a:t>Chưa thực sự tối ưu thời gian chạy code với các chức năng nâng cao như dma</a:t>
                      </a:r>
                      <a:endParaRPr sz="1100" u="none" cap="none" strike="noStrike"/>
                    </a:p>
                  </a:txBody>
                  <a:tcPr marT="190500" marB="190500" marR="190500" marL="190500" anchor="ctr">
                    <a:lnL cap="flat" cmpd="sng" w="19050">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19050">
                      <a:solidFill>
                        <a:srgbClr val="CCCCCC"/>
                      </a:solidFill>
                      <a:prstDash val="solid"/>
                      <a:round/>
                      <a:headEnd len="sm" w="sm" type="none"/>
                      <a:tailEnd len="sm" w="sm" type="none"/>
                    </a:lnT>
                    <a:lnB cap="flat" cmpd="sng" w="19050">
                      <a:solidFill>
                        <a:srgbClr val="CCCCCC"/>
                      </a:solidFill>
                      <a:prstDash val="solid"/>
                      <a:round/>
                      <a:headEnd len="sm" w="sm" type="none"/>
                      <a:tailEnd len="sm" w="sm" type="none"/>
                    </a:lnB>
                    <a:solidFill>
                      <a:srgbClr val="FFFFFF"/>
                    </a:solidFill>
                  </a:tcPr>
                </a:tc>
              </a:tr>
              <a:tr h="1295050">
                <a:tc>
                  <a:txBody>
                    <a:bodyPr/>
                    <a:lstStyle/>
                    <a:p>
                      <a:pPr indent="0" lvl="0" marL="0" marR="0" rtl="0" algn="ctr">
                        <a:lnSpc>
                          <a:spcPct val="140000"/>
                        </a:lnSpc>
                        <a:spcBef>
                          <a:spcPts val="0"/>
                        </a:spcBef>
                        <a:spcAft>
                          <a:spcPts val="0"/>
                        </a:spcAft>
                        <a:buNone/>
                      </a:pPr>
                      <a:r>
                        <a:rPr lang="en-US" sz="2000" u="none" cap="none" strike="noStrike">
                          <a:solidFill>
                            <a:srgbClr val="000000"/>
                          </a:solidFill>
                          <a:latin typeface="Cabin"/>
                          <a:ea typeface="Cabin"/>
                          <a:cs typeface="Cabin"/>
                          <a:sym typeface="Cabin"/>
                        </a:rPr>
                        <a:t>Dễ thay thế thiết bị khi bị hư hỏng</a:t>
                      </a:r>
                      <a:endParaRPr sz="1100" u="none" cap="none" strike="noStrike"/>
                    </a:p>
                  </a:txBody>
                  <a:tcPr marT="190500" marB="190500" marR="190500" marL="190500" anchor="ctr">
                    <a:lnL cap="flat" cmpd="sng" w="9525">
                      <a:solidFill>
                        <a:srgbClr val="FFFFFF"/>
                      </a:solidFill>
                      <a:prstDash val="solid"/>
                      <a:round/>
                      <a:headEnd len="sm" w="sm" type="none"/>
                      <a:tailEnd len="sm" w="sm" type="none"/>
                    </a:lnL>
                    <a:lnR cap="flat" cmpd="sng" w="19050">
                      <a:solidFill>
                        <a:srgbClr val="CCCCCC"/>
                      </a:solidFill>
                      <a:prstDash val="solid"/>
                      <a:round/>
                      <a:headEnd len="sm" w="sm" type="none"/>
                      <a:tailEnd len="sm" w="sm" type="none"/>
                    </a:lnR>
                    <a:lnT cap="flat" cmpd="sng" w="19050">
                      <a:solidFill>
                        <a:srgbClr val="CCCCCC"/>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ctr">
                        <a:lnSpc>
                          <a:spcPct val="254545"/>
                        </a:lnSpc>
                        <a:spcBef>
                          <a:spcPts val="0"/>
                        </a:spcBef>
                        <a:spcAft>
                          <a:spcPts val="0"/>
                        </a:spcAft>
                        <a:buNone/>
                      </a:pPr>
                      <a:r>
                        <a:t/>
                      </a:r>
                      <a:endParaRPr sz="1100" u="none" cap="none" strike="noStrike"/>
                    </a:p>
                  </a:txBody>
                  <a:tcPr marT="190500" marB="190500" marR="190500" marL="190500" anchor="ctr">
                    <a:lnL cap="flat" cmpd="sng" w="19050">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19050">
                      <a:solidFill>
                        <a:srgbClr val="CCCCCC"/>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493" name="Google Shape;493;p20"/>
          <p:cNvSpPr/>
          <p:nvPr/>
        </p:nvSpPr>
        <p:spPr>
          <a:xfrm>
            <a:off x="11989663" y="8797919"/>
            <a:ext cx="7147788" cy="1728465"/>
          </a:xfrm>
          <a:custGeom>
            <a:rect b="b" l="l" r="r" t="t"/>
            <a:pathLst>
              <a:path extrusionOk="0" h="1728465" w="7147788">
                <a:moveTo>
                  <a:pt x="0" y="0"/>
                </a:moveTo>
                <a:lnTo>
                  <a:pt x="7147788" y="0"/>
                </a:lnTo>
                <a:lnTo>
                  <a:pt x="7147788" y="1728465"/>
                </a:lnTo>
                <a:lnTo>
                  <a:pt x="0" y="1728465"/>
                </a:lnTo>
                <a:lnTo>
                  <a:pt x="0" y="0"/>
                </a:lnTo>
                <a:close/>
              </a:path>
            </a:pathLst>
          </a:custGeom>
          <a:blipFill rotWithShape="1">
            <a:blip r:embed="rId4">
              <a:alphaModFix/>
            </a:blip>
            <a:stretch>
              <a:fillRect b="0" l="0" r="0" t="0"/>
            </a:stretch>
          </a:blipFill>
          <a:ln>
            <a:noFill/>
          </a:ln>
        </p:spPr>
      </p:sp>
      <p:sp>
        <p:nvSpPr>
          <p:cNvPr id="494" name="Google Shape;494;p20"/>
          <p:cNvSpPr/>
          <p:nvPr/>
        </p:nvSpPr>
        <p:spPr>
          <a:xfrm>
            <a:off x="11702764" y="8942224"/>
            <a:ext cx="573798" cy="822649"/>
          </a:xfrm>
          <a:custGeom>
            <a:rect b="b" l="l" r="r" t="t"/>
            <a:pathLst>
              <a:path extrusionOk="0" h="822649" w="573798">
                <a:moveTo>
                  <a:pt x="0" y="0"/>
                </a:moveTo>
                <a:lnTo>
                  <a:pt x="573798" y="0"/>
                </a:lnTo>
                <a:lnTo>
                  <a:pt x="573798" y="822649"/>
                </a:lnTo>
                <a:lnTo>
                  <a:pt x="0" y="822649"/>
                </a:lnTo>
                <a:lnTo>
                  <a:pt x="0" y="0"/>
                </a:lnTo>
                <a:close/>
              </a:path>
            </a:pathLst>
          </a:custGeom>
          <a:blipFill rotWithShape="1">
            <a:blip r:embed="rId5">
              <a:alphaModFix/>
            </a:blip>
            <a:stretch>
              <a:fillRect b="0" l="0" r="0" t="0"/>
            </a:stretch>
          </a:blipFill>
          <a:ln>
            <a:noFill/>
          </a:ln>
        </p:spPr>
      </p:sp>
      <p:sp>
        <p:nvSpPr>
          <p:cNvPr id="495" name="Google Shape;495;p20"/>
          <p:cNvSpPr/>
          <p:nvPr/>
        </p:nvSpPr>
        <p:spPr>
          <a:xfrm>
            <a:off x="3318882" y="-411324"/>
            <a:ext cx="573798" cy="822649"/>
          </a:xfrm>
          <a:custGeom>
            <a:rect b="b" l="l" r="r" t="t"/>
            <a:pathLst>
              <a:path extrusionOk="0" h="822649" w="573798">
                <a:moveTo>
                  <a:pt x="0" y="0"/>
                </a:moveTo>
                <a:lnTo>
                  <a:pt x="573798" y="0"/>
                </a:lnTo>
                <a:lnTo>
                  <a:pt x="573798" y="822648"/>
                </a:lnTo>
                <a:lnTo>
                  <a:pt x="0" y="822648"/>
                </a:lnTo>
                <a:lnTo>
                  <a:pt x="0" y="0"/>
                </a:lnTo>
                <a:close/>
              </a:path>
            </a:pathLst>
          </a:custGeom>
          <a:blipFill rotWithShape="1">
            <a:blip r:embed="rId5">
              <a:alphaModFix/>
            </a:blip>
            <a:stretch>
              <a:fillRect b="0" l="0" r="0" t="0"/>
            </a:stretch>
          </a:blipFill>
          <a:ln>
            <a:noFill/>
          </a:ln>
        </p:spPr>
      </p:sp>
      <p:sp>
        <p:nvSpPr>
          <p:cNvPr id="496" name="Google Shape;496;p20"/>
          <p:cNvSpPr/>
          <p:nvPr/>
        </p:nvSpPr>
        <p:spPr>
          <a:xfrm>
            <a:off x="-608297" y="158885"/>
            <a:ext cx="3927179" cy="1392364"/>
          </a:xfrm>
          <a:custGeom>
            <a:rect b="b" l="l" r="r" t="t"/>
            <a:pathLst>
              <a:path extrusionOk="0" h="1392364" w="3927179">
                <a:moveTo>
                  <a:pt x="0" y="0"/>
                </a:moveTo>
                <a:lnTo>
                  <a:pt x="3927179" y="0"/>
                </a:lnTo>
                <a:lnTo>
                  <a:pt x="3927179" y="1392363"/>
                </a:lnTo>
                <a:lnTo>
                  <a:pt x="0" y="1392363"/>
                </a:lnTo>
                <a:lnTo>
                  <a:pt x="0" y="0"/>
                </a:lnTo>
                <a:close/>
              </a:path>
            </a:pathLst>
          </a:custGeom>
          <a:blipFill rotWithShape="1">
            <a:blip r:embed="rId6">
              <a:alphaModFix/>
            </a:blip>
            <a:stretch>
              <a:fillRect b="0" l="0" r="0" t="0"/>
            </a:stretch>
          </a:blipFill>
          <a:ln>
            <a:noFill/>
          </a:ln>
        </p:spPr>
      </p:sp>
      <p:sp>
        <p:nvSpPr>
          <p:cNvPr id="497" name="Google Shape;497;p20"/>
          <p:cNvSpPr txBox="1"/>
          <p:nvPr/>
        </p:nvSpPr>
        <p:spPr>
          <a:xfrm>
            <a:off x="2446217" y="1492182"/>
            <a:ext cx="13395565" cy="12287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8100" u="none" cap="none" strike="noStrike">
                <a:solidFill>
                  <a:srgbClr val="003EA8"/>
                </a:solidFill>
                <a:latin typeface="Arial"/>
                <a:ea typeface="Arial"/>
                <a:cs typeface="Arial"/>
                <a:sym typeface="Arial"/>
              </a:rPr>
              <a:t>5.Kết luận</a:t>
            </a:r>
            <a:endParaRPr/>
          </a:p>
        </p:txBody>
      </p:sp>
      <p:grpSp>
        <p:nvGrpSpPr>
          <p:cNvPr id="498" name="Google Shape;498;p20"/>
          <p:cNvGrpSpPr/>
          <p:nvPr/>
        </p:nvGrpSpPr>
        <p:grpSpPr>
          <a:xfrm>
            <a:off x="905495" y="8905000"/>
            <a:ext cx="2339432" cy="788600"/>
            <a:chOff x="0" y="-144661"/>
            <a:chExt cx="3119243" cy="1051466"/>
          </a:xfrm>
        </p:grpSpPr>
        <p:grpSp>
          <p:nvGrpSpPr>
            <p:cNvPr id="499" name="Google Shape;499;p20"/>
            <p:cNvGrpSpPr/>
            <p:nvPr/>
          </p:nvGrpSpPr>
          <p:grpSpPr>
            <a:xfrm>
              <a:off x="0" y="-144661"/>
              <a:ext cx="3119243" cy="1051466"/>
              <a:chOff x="0" y="-28575"/>
              <a:chExt cx="616147" cy="207697"/>
            </a:xfrm>
          </p:grpSpPr>
          <p:sp>
            <p:nvSpPr>
              <p:cNvPr id="500" name="Google Shape;500;p20"/>
              <p:cNvSpPr/>
              <p:nvPr/>
            </p:nvSpPr>
            <p:spPr>
              <a:xfrm>
                <a:off x="0" y="0"/>
                <a:ext cx="616147" cy="179122"/>
              </a:xfrm>
              <a:custGeom>
                <a:rect b="b" l="l" r="r" t="t"/>
                <a:pathLst>
                  <a:path extrusionOk="0" h="179122" w="616147">
                    <a:moveTo>
                      <a:pt x="0" y="0"/>
                    </a:moveTo>
                    <a:lnTo>
                      <a:pt x="616147" y="0"/>
                    </a:lnTo>
                    <a:lnTo>
                      <a:pt x="616147" y="179122"/>
                    </a:lnTo>
                    <a:lnTo>
                      <a:pt x="0" y="179122"/>
                    </a:lnTo>
                    <a:close/>
                  </a:path>
                </a:pathLst>
              </a:custGeom>
              <a:solidFill>
                <a:srgbClr val="FFFFFF"/>
              </a:solidFill>
              <a:ln cap="sq" cmpd="sng" w="9525">
                <a:solidFill>
                  <a:srgbClr val="003EA8"/>
                </a:solidFill>
                <a:prstDash val="solid"/>
                <a:miter lim="8000"/>
                <a:headEnd len="sm" w="sm" type="none"/>
                <a:tailEnd len="sm" w="sm" type="none"/>
              </a:ln>
            </p:spPr>
          </p:sp>
          <p:sp>
            <p:nvSpPr>
              <p:cNvPr id="501" name="Google Shape;501;p20"/>
              <p:cNvSpPr txBox="1"/>
              <p:nvPr/>
            </p:nvSpPr>
            <p:spPr>
              <a:xfrm>
                <a:off x="0" y="-28575"/>
                <a:ext cx="616147" cy="207697"/>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02" name="Google Shape;502;p20"/>
            <p:cNvSpPr/>
            <p:nvPr/>
          </p:nvSpPr>
          <p:spPr>
            <a:xfrm>
              <a:off x="341970" y="106526"/>
              <a:ext cx="693753" cy="693753"/>
            </a:xfrm>
            <a:custGeom>
              <a:rect b="b" l="l" r="r" t="t"/>
              <a:pathLst>
                <a:path extrusionOk="0" h="693753" w="693753">
                  <a:moveTo>
                    <a:pt x="0" y="0"/>
                  </a:moveTo>
                  <a:lnTo>
                    <a:pt x="693753" y="0"/>
                  </a:lnTo>
                  <a:lnTo>
                    <a:pt x="693753" y="693753"/>
                  </a:lnTo>
                  <a:lnTo>
                    <a:pt x="0" y="693753"/>
                  </a:lnTo>
                  <a:lnTo>
                    <a:pt x="0" y="0"/>
                  </a:lnTo>
                  <a:close/>
                </a:path>
              </a:pathLst>
            </a:custGeom>
            <a:blipFill rotWithShape="1">
              <a:blip r:embed="rId7">
                <a:alphaModFix/>
              </a:blip>
              <a:stretch>
                <a:fillRect b="0" l="0" r="0" t="0"/>
              </a:stretch>
            </a:blipFill>
            <a:ln>
              <a:noFill/>
            </a:ln>
          </p:spPr>
        </p:sp>
        <p:sp>
          <p:nvSpPr>
            <p:cNvPr id="503" name="Google Shape;503;p20"/>
            <p:cNvSpPr txBox="1"/>
            <p:nvPr/>
          </p:nvSpPr>
          <p:spPr>
            <a:xfrm>
              <a:off x="1321051" y="230761"/>
              <a:ext cx="1360886" cy="407182"/>
            </a:xfrm>
            <a:prstGeom prst="rect">
              <a:avLst/>
            </a:prstGeom>
            <a:noFill/>
            <a:ln>
              <a:noFill/>
            </a:ln>
          </p:spPr>
          <p:txBody>
            <a:bodyPr anchorCtr="0" anchor="t" bIns="0" lIns="0" spcFirstLastPara="1" rIns="0" wrap="square" tIns="0">
              <a:spAutoFit/>
            </a:bodyPr>
            <a:lstStyle/>
            <a:p>
              <a:pPr indent="0" lvl="0" marL="0" marR="0" rtl="0" algn="l">
                <a:lnSpc>
                  <a:spcPct val="140032"/>
                </a:lnSpc>
                <a:spcBef>
                  <a:spcPts val="0"/>
                </a:spcBef>
                <a:spcAft>
                  <a:spcPts val="0"/>
                </a:spcAft>
                <a:buNone/>
              </a:pPr>
              <a:r>
                <a:rPr b="0" i="0" lang="en-US" sz="1851" u="none" cap="none" strike="noStrike">
                  <a:solidFill>
                    <a:srgbClr val="000000"/>
                  </a:solidFill>
                  <a:latin typeface="Cabin"/>
                  <a:ea typeface="Cabin"/>
                  <a:cs typeface="Cabin"/>
                  <a:sym typeface="Cabin"/>
                </a:rPr>
                <a:t>VNU-UET</a:t>
              </a:r>
              <a:endParaRPr/>
            </a:p>
          </p:txBody>
        </p:sp>
      </p:grpSp>
      <p:sp>
        <p:nvSpPr>
          <p:cNvPr id="504" name="Google Shape;504;p20"/>
          <p:cNvSpPr txBox="1"/>
          <p:nvPr/>
        </p:nvSpPr>
        <p:spPr>
          <a:xfrm>
            <a:off x="1028700" y="4926456"/>
            <a:ext cx="1046511" cy="318988"/>
          </a:xfrm>
          <a:prstGeom prst="rect">
            <a:avLst/>
          </a:prstGeom>
          <a:noFill/>
          <a:ln>
            <a:noFill/>
          </a:ln>
        </p:spPr>
        <p:txBody>
          <a:bodyPr anchorCtr="0" anchor="t" bIns="0" lIns="0" spcFirstLastPara="1" rIns="0" wrap="square" tIns="0">
            <a:spAutoFit/>
          </a:bodyPr>
          <a:lstStyle/>
          <a:p>
            <a:pPr indent="0" lvl="0" marL="0" marR="0" rtl="0" algn="l">
              <a:lnSpc>
                <a:spcPct val="139978"/>
              </a:lnSpc>
              <a:spcBef>
                <a:spcPts val="0"/>
              </a:spcBef>
              <a:spcAft>
                <a:spcPts val="0"/>
              </a:spcAft>
              <a:buNone/>
            </a:pPr>
            <a:r>
              <a:rPr b="0" i="0" lang="en-US" sz="1891" u="none" cap="none" strike="noStrike">
                <a:solidFill>
                  <a:srgbClr val="FFFFFF"/>
                </a:solidFill>
                <a:latin typeface="Noto Sans"/>
                <a:ea typeface="Noto Sans"/>
                <a:cs typeface="Noto Sans"/>
                <a:sym typeface="Noto Sans"/>
              </a:rPr>
              <a:t>ưu điểm</a:t>
            </a:r>
            <a:endParaRPr/>
          </a:p>
        </p:txBody>
      </p:sp>
      <p:sp>
        <p:nvSpPr>
          <p:cNvPr id="505" name="Google Shape;505;p20"/>
          <p:cNvSpPr txBox="1"/>
          <p:nvPr/>
        </p:nvSpPr>
        <p:spPr>
          <a:xfrm>
            <a:off x="9244361" y="4926456"/>
            <a:ext cx="1498138" cy="318988"/>
          </a:xfrm>
          <a:prstGeom prst="rect">
            <a:avLst/>
          </a:prstGeom>
          <a:noFill/>
          <a:ln>
            <a:noFill/>
          </a:ln>
        </p:spPr>
        <p:txBody>
          <a:bodyPr anchorCtr="0" anchor="t" bIns="0" lIns="0" spcFirstLastPara="1" rIns="0" wrap="square" tIns="0">
            <a:spAutoFit/>
          </a:bodyPr>
          <a:lstStyle/>
          <a:p>
            <a:pPr indent="0" lvl="0" marL="0" marR="0" rtl="0" algn="l">
              <a:lnSpc>
                <a:spcPct val="139978"/>
              </a:lnSpc>
              <a:spcBef>
                <a:spcPts val="0"/>
              </a:spcBef>
              <a:spcAft>
                <a:spcPts val="0"/>
              </a:spcAft>
              <a:buNone/>
            </a:pPr>
            <a:r>
              <a:rPr b="0" i="0" lang="en-US" sz="1891" u="none" cap="none" strike="noStrike">
                <a:solidFill>
                  <a:srgbClr val="FFFFFF"/>
                </a:solidFill>
                <a:latin typeface="Noto Sans"/>
                <a:ea typeface="Noto Sans"/>
                <a:cs typeface="Noto Sans"/>
                <a:sym typeface="Noto Sans"/>
              </a:rPr>
              <a:t>nhược điểm</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2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56030" l="0" r="-1467" t="-24351"/>
            </a:stretch>
          </a:blipFill>
          <a:ln>
            <a:noFill/>
          </a:ln>
        </p:spPr>
      </p:sp>
      <p:sp>
        <p:nvSpPr>
          <p:cNvPr id="511" name="Google Shape;511;p21"/>
          <p:cNvSpPr/>
          <p:nvPr/>
        </p:nvSpPr>
        <p:spPr>
          <a:xfrm>
            <a:off x="905495" y="657204"/>
            <a:ext cx="16445245" cy="1906519"/>
          </a:xfrm>
          <a:custGeom>
            <a:rect b="b" l="l" r="r" t="t"/>
            <a:pathLst>
              <a:path extrusionOk="0" h="695503" w="5999270">
                <a:moveTo>
                  <a:pt x="0" y="0"/>
                </a:moveTo>
                <a:lnTo>
                  <a:pt x="5999270" y="0"/>
                </a:lnTo>
                <a:lnTo>
                  <a:pt x="5999270" y="695503"/>
                </a:lnTo>
                <a:lnTo>
                  <a:pt x="0" y="695503"/>
                </a:lnTo>
                <a:close/>
              </a:path>
            </a:pathLst>
          </a:custGeom>
          <a:solidFill>
            <a:srgbClr val="FFFFFF"/>
          </a:solidFill>
          <a:ln>
            <a:noFill/>
          </a:ln>
        </p:spPr>
      </p:sp>
      <p:sp>
        <p:nvSpPr>
          <p:cNvPr id="512" name="Google Shape;512;p21"/>
          <p:cNvSpPr/>
          <p:nvPr/>
        </p:nvSpPr>
        <p:spPr>
          <a:xfrm>
            <a:off x="3483315" y="2914053"/>
            <a:ext cx="13867428" cy="1589019"/>
          </a:xfrm>
          <a:custGeom>
            <a:rect b="b" l="l" r="r" t="t"/>
            <a:pathLst>
              <a:path extrusionOk="0" h="579678" w="5058875">
                <a:moveTo>
                  <a:pt x="0" y="0"/>
                </a:moveTo>
                <a:lnTo>
                  <a:pt x="5058875" y="0"/>
                </a:lnTo>
                <a:lnTo>
                  <a:pt x="5058875" y="579678"/>
                </a:lnTo>
                <a:lnTo>
                  <a:pt x="0" y="579678"/>
                </a:lnTo>
                <a:close/>
              </a:path>
            </a:pathLst>
          </a:custGeom>
          <a:solidFill>
            <a:srgbClr val="FFFFFF"/>
          </a:solidFill>
          <a:ln>
            <a:noFill/>
          </a:ln>
        </p:spPr>
      </p:sp>
      <p:sp>
        <p:nvSpPr>
          <p:cNvPr id="513" name="Google Shape;513;p21"/>
          <p:cNvSpPr/>
          <p:nvPr/>
        </p:nvSpPr>
        <p:spPr>
          <a:xfrm>
            <a:off x="3483315" y="4857358"/>
            <a:ext cx="13867428" cy="1589019"/>
          </a:xfrm>
          <a:custGeom>
            <a:rect b="b" l="l" r="r" t="t"/>
            <a:pathLst>
              <a:path extrusionOk="0" h="579678" w="5058875">
                <a:moveTo>
                  <a:pt x="0" y="0"/>
                </a:moveTo>
                <a:lnTo>
                  <a:pt x="5058875" y="0"/>
                </a:lnTo>
                <a:lnTo>
                  <a:pt x="5058875" y="579678"/>
                </a:lnTo>
                <a:lnTo>
                  <a:pt x="0" y="579678"/>
                </a:lnTo>
                <a:close/>
              </a:path>
            </a:pathLst>
          </a:custGeom>
          <a:solidFill>
            <a:srgbClr val="FFFFFF"/>
          </a:solidFill>
          <a:ln>
            <a:noFill/>
          </a:ln>
        </p:spPr>
      </p:sp>
      <p:sp>
        <p:nvSpPr>
          <p:cNvPr id="514" name="Google Shape;514;p21"/>
          <p:cNvSpPr/>
          <p:nvPr/>
        </p:nvSpPr>
        <p:spPr>
          <a:xfrm>
            <a:off x="3483315" y="6793991"/>
            <a:ext cx="13867428" cy="1589019"/>
          </a:xfrm>
          <a:custGeom>
            <a:rect b="b" l="l" r="r" t="t"/>
            <a:pathLst>
              <a:path extrusionOk="0" h="579678" w="5058875">
                <a:moveTo>
                  <a:pt x="0" y="0"/>
                </a:moveTo>
                <a:lnTo>
                  <a:pt x="5058875" y="0"/>
                </a:lnTo>
                <a:lnTo>
                  <a:pt x="5058875" y="579678"/>
                </a:lnTo>
                <a:lnTo>
                  <a:pt x="0" y="579678"/>
                </a:lnTo>
                <a:close/>
              </a:path>
            </a:pathLst>
          </a:custGeom>
          <a:solidFill>
            <a:srgbClr val="FFFFFF"/>
          </a:solidFill>
          <a:ln>
            <a:noFill/>
          </a:ln>
        </p:spPr>
      </p:sp>
      <p:grpSp>
        <p:nvGrpSpPr>
          <p:cNvPr id="515" name="Google Shape;515;p21"/>
          <p:cNvGrpSpPr/>
          <p:nvPr/>
        </p:nvGrpSpPr>
        <p:grpSpPr>
          <a:xfrm>
            <a:off x="905495" y="2914053"/>
            <a:ext cx="1903745" cy="1589019"/>
            <a:chOff x="0" y="0"/>
            <a:chExt cx="2538326" cy="2118692"/>
          </a:xfrm>
        </p:grpSpPr>
        <p:sp>
          <p:nvSpPr>
            <p:cNvPr id="516" name="Google Shape;516;p21"/>
            <p:cNvSpPr/>
            <p:nvPr/>
          </p:nvSpPr>
          <p:spPr>
            <a:xfrm>
              <a:off x="0" y="0"/>
              <a:ext cx="2538326" cy="2118692"/>
            </a:xfrm>
            <a:custGeom>
              <a:rect b="b" l="l" r="r" t="t"/>
              <a:pathLst>
                <a:path extrusionOk="0" h="579678" w="694491">
                  <a:moveTo>
                    <a:pt x="0" y="0"/>
                  </a:moveTo>
                  <a:lnTo>
                    <a:pt x="694491" y="0"/>
                  </a:lnTo>
                  <a:lnTo>
                    <a:pt x="694491" y="579678"/>
                  </a:lnTo>
                  <a:lnTo>
                    <a:pt x="0" y="579678"/>
                  </a:lnTo>
                  <a:close/>
                </a:path>
              </a:pathLst>
            </a:custGeom>
            <a:solidFill>
              <a:srgbClr val="FFFFFF"/>
            </a:solidFill>
            <a:ln>
              <a:noFill/>
            </a:ln>
          </p:spPr>
        </p:sp>
        <p:sp>
          <p:nvSpPr>
            <p:cNvPr id="517" name="Google Shape;517;p21"/>
            <p:cNvSpPr/>
            <p:nvPr/>
          </p:nvSpPr>
          <p:spPr>
            <a:xfrm>
              <a:off x="651649" y="248767"/>
              <a:ext cx="1235028" cy="1621159"/>
            </a:xfrm>
            <a:custGeom>
              <a:rect b="b" l="l" r="r" t="t"/>
              <a:pathLst>
                <a:path extrusionOk="0" h="1621159" w="1235028">
                  <a:moveTo>
                    <a:pt x="0" y="0"/>
                  </a:moveTo>
                  <a:lnTo>
                    <a:pt x="1235028" y="0"/>
                  </a:lnTo>
                  <a:lnTo>
                    <a:pt x="1235028" y="1621158"/>
                  </a:lnTo>
                  <a:lnTo>
                    <a:pt x="0" y="1621158"/>
                  </a:lnTo>
                  <a:lnTo>
                    <a:pt x="0" y="0"/>
                  </a:lnTo>
                  <a:close/>
                </a:path>
              </a:pathLst>
            </a:custGeom>
            <a:blipFill rotWithShape="1">
              <a:blip r:embed="rId4">
                <a:alphaModFix/>
              </a:blip>
              <a:stretch>
                <a:fillRect b="0" l="0" r="0" t="0"/>
              </a:stretch>
            </a:blipFill>
            <a:ln>
              <a:noFill/>
            </a:ln>
          </p:spPr>
        </p:sp>
      </p:grpSp>
      <p:grpSp>
        <p:nvGrpSpPr>
          <p:cNvPr id="518" name="Google Shape;518;p21"/>
          <p:cNvGrpSpPr/>
          <p:nvPr/>
        </p:nvGrpSpPr>
        <p:grpSpPr>
          <a:xfrm>
            <a:off x="905495" y="4857358"/>
            <a:ext cx="1903745" cy="1589019"/>
            <a:chOff x="0" y="0"/>
            <a:chExt cx="2538326" cy="2118692"/>
          </a:xfrm>
        </p:grpSpPr>
        <p:sp>
          <p:nvSpPr>
            <p:cNvPr id="519" name="Google Shape;519;p21"/>
            <p:cNvSpPr/>
            <p:nvPr/>
          </p:nvSpPr>
          <p:spPr>
            <a:xfrm>
              <a:off x="0" y="0"/>
              <a:ext cx="2538326" cy="2118692"/>
            </a:xfrm>
            <a:custGeom>
              <a:rect b="b" l="l" r="r" t="t"/>
              <a:pathLst>
                <a:path extrusionOk="0" h="579678" w="694491">
                  <a:moveTo>
                    <a:pt x="0" y="0"/>
                  </a:moveTo>
                  <a:lnTo>
                    <a:pt x="694491" y="0"/>
                  </a:lnTo>
                  <a:lnTo>
                    <a:pt x="694491" y="579678"/>
                  </a:lnTo>
                  <a:lnTo>
                    <a:pt x="0" y="579678"/>
                  </a:lnTo>
                  <a:close/>
                </a:path>
              </a:pathLst>
            </a:custGeom>
            <a:solidFill>
              <a:srgbClr val="FFFFFF"/>
            </a:solidFill>
            <a:ln>
              <a:noFill/>
            </a:ln>
          </p:spPr>
        </p:sp>
        <p:sp>
          <p:nvSpPr>
            <p:cNvPr id="520" name="Google Shape;520;p21"/>
            <p:cNvSpPr/>
            <p:nvPr/>
          </p:nvSpPr>
          <p:spPr>
            <a:xfrm>
              <a:off x="495450" y="260744"/>
              <a:ext cx="1547426" cy="1516477"/>
            </a:xfrm>
            <a:custGeom>
              <a:rect b="b" l="l" r="r" t="t"/>
              <a:pathLst>
                <a:path extrusionOk="0" h="1516477" w="1547426">
                  <a:moveTo>
                    <a:pt x="0" y="0"/>
                  </a:moveTo>
                  <a:lnTo>
                    <a:pt x="1547426" y="0"/>
                  </a:lnTo>
                  <a:lnTo>
                    <a:pt x="1547426" y="1516477"/>
                  </a:lnTo>
                  <a:lnTo>
                    <a:pt x="0" y="1516477"/>
                  </a:lnTo>
                  <a:lnTo>
                    <a:pt x="0" y="0"/>
                  </a:lnTo>
                  <a:close/>
                </a:path>
              </a:pathLst>
            </a:custGeom>
            <a:blipFill rotWithShape="1">
              <a:blip r:embed="rId5">
                <a:alphaModFix/>
              </a:blip>
              <a:stretch>
                <a:fillRect b="0" l="0" r="0" t="0"/>
              </a:stretch>
            </a:blipFill>
            <a:ln>
              <a:noFill/>
            </a:ln>
          </p:spPr>
        </p:sp>
      </p:grpSp>
      <p:grpSp>
        <p:nvGrpSpPr>
          <p:cNvPr id="521" name="Google Shape;521;p21"/>
          <p:cNvGrpSpPr/>
          <p:nvPr/>
        </p:nvGrpSpPr>
        <p:grpSpPr>
          <a:xfrm>
            <a:off x="905495" y="6793991"/>
            <a:ext cx="1903745" cy="1589019"/>
            <a:chOff x="0" y="0"/>
            <a:chExt cx="2538326" cy="2118692"/>
          </a:xfrm>
        </p:grpSpPr>
        <p:sp>
          <p:nvSpPr>
            <p:cNvPr id="522" name="Google Shape;522;p21"/>
            <p:cNvSpPr/>
            <p:nvPr/>
          </p:nvSpPr>
          <p:spPr>
            <a:xfrm>
              <a:off x="0" y="0"/>
              <a:ext cx="2538326" cy="2118692"/>
            </a:xfrm>
            <a:custGeom>
              <a:rect b="b" l="l" r="r" t="t"/>
              <a:pathLst>
                <a:path extrusionOk="0" h="579678" w="694491">
                  <a:moveTo>
                    <a:pt x="0" y="0"/>
                  </a:moveTo>
                  <a:lnTo>
                    <a:pt x="694491" y="0"/>
                  </a:lnTo>
                  <a:lnTo>
                    <a:pt x="694491" y="579678"/>
                  </a:lnTo>
                  <a:lnTo>
                    <a:pt x="0" y="579678"/>
                  </a:lnTo>
                  <a:close/>
                </a:path>
              </a:pathLst>
            </a:custGeom>
            <a:solidFill>
              <a:srgbClr val="FFFFFF"/>
            </a:solidFill>
            <a:ln>
              <a:noFill/>
            </a:ln>
          </p:spPr>
        </p:sp>
        <p:sp>
          <p:nvSpPr>
            <p:cNvPr id="523" name="Google Shape;523;p21"/>
            <p:cNvSpPr/>
            <p:nvPr/>
          </p:nvSpPr>
          <p:spPr>
            <a:xfrm>
              <a:off x="815669" y="319785"/>
              <a:ext cx="986978" cy="1479123"/>
            </a:xfrm>
            <a:custGeom>
              <a:rect b="b" l="l" r="r" t="t"/>
              <a:pathLst>
                <a:path extrusionOk="0" h="1479123" w="986978">
                  <a:moveTo>
                    <a:pt x="0" y="0"/>
                  </a:moveTo>
                  <a:lnTo>
                    <a:pt x="986979" y="0"/>
                  </a:lnTo>
                  <a:lnTo>
                    <a:pt x="986979" y="1479122"/>
                  </a:lnTo>
                  <a:lnTo>
                    <a:pt x="0" y="1479122"/>
                  </a:lnTo>
                  <a:lnTo>
                    <a:pt x="0" y="0"/>
                  </a:lnTo>
                  <a:close/>
                </a:path>
              </a:pathLst>
            </a:custGeom>
            <a:blipFill rotWithShape="1">
              <a:blip r:embed="rId6">
                <a:alphaModFix/>
              </a:blip>
              <a:stretch>
                <a:fillRect b="0" l="0" r="0" t="0"/>
              </a:stretch>
            </a:blipFill>
            <a:ln>
              <a:noFill/>
            </a:ln>
          </p:spPr>
        </p:sp>
      </p:grpSp>
      <p:sp>
        <p:nvSpPr>
          <p:cNvPr id="524" name="Google Shape;524;p21"/>
          <p:cNvSpPr/>
          <p:nvPr/>
        </p:nvSpPr>
        <p:spPr>
          <a:xfrm flipH="1">
            <a:off x="14232334" y="3708562"/>
            <a:ext cx="4405713" cy="7525286"/>
          </a:xfrm>
          <a:custGeom>
            <a:rect b="b" l="l" r="r" t="t"/>
            <a:pathLst>
              <a:path extrusionOk="0" h="7525286" w="4405713">
                <a:moveTo>
                  <a:pt x="4405713" y="0"/>
                </a:moveTo>
                <a:lnTo>
                  <a:pt x="0" y="0"/>
                </a:lnTo>
                <a:lnTo>
                  <a:pt x="0" y="7525287"/>
                </a:lnTo>
                <a:lnTo>
                  <a:pt x="4405713" y="7525287"/>
                </a:lnTo>
                <a:lnTo>
                  <a:pt x="4405713" y="0"/>
                </a:lnTo>
                <a:close/>
              </a:path>
            </a:pathLst>
          </a:custGeom>
          <a:blipFill rotWithShape="1">
            <a:blip r:embed="rId7">
              <a:alphaModFix/>
            </a:blip>
            <a:stretch>
              <a:fillRect b="0" l="0" r="0" t="0"/>
            </a:stretch>
          </a:blipFill>
          <a:ln>
            <a:noFill/>
          </a:ln>
        </p:spPr>
      </p:sp>
      <p:sp>
        <p:nvSpPr>
          <p:cNvPr id="525" name="Google Shape;525;p21"/>
          <p:cNvSpPr txBox="1"/>
          <p:nvPr/>
        </p:nvSpPr>
        <p:spPr>
          <a:xfrm>
            <a:off x="1536968" y="924664"/>
            <a:ext cx="15182299" cy="1371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9000" u="none" cap="none" strike="noStrike">
                <a:solidFill>
                  <a:srgbClr val="003EA8"/>
                </a:solidFill>
                <a:latin typeface="Arial"/>
                <a:ea typeface="Arial"/>
                <a:cs typeface="Arial"/>
                <a:sym typeface="Arial"/>
              </a:rPr>
              <a:t>6.Phương hướng phát triển</a:t>
            </a:r>
            <a:endParaRPr/>
          </a:p>
        </p:txBody>
      </p:sp>
      <p:sp>
        <p:nvSpPr>
          <p:cNvPr id="526" name="Google Shape;526;p21"/>
          <p:cNvSpPr txBox="1"/>
          <p:nvPr/>
        </p:nvSpPr>
        <p:spPr>
          <a:xfrm>
            <a:off x="3859018" y="3119998"/>
            <a:ext cx="10152508" cy="55562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3500" u="none" cap="none" strike="noStrike">
                <a:solidFill>
                  <a:srgbClr val="003EA8"/>
                </a:solidFill>
                <a:latin typeface="Arial"/>
                <a:ea typeface="Arial"/>
                <a:cs typeface="Arial"/>
                <a:sym typeface="Arial"/>
              </a:rPr>
              <a:t>Phát triển nhiều chế độ ấp</a:t>
            </a:r>
            <a:endParaRPr/>
          </a:p>
        </p:txBody>
      </p:sp>
      <p:sp>
        <p:nvSpPr>
          <p:cNvPr id="527" name="Google Shape;527;p21"/>
          <p:cNvSpPr txBox="1"/>
          <p:nvPr/>
        </p:nvSpPr>
        <p:spPr>
          <a:xfrm>
            <a:off x="3859018" y="3765557"/>
            <a:ext cx="10152508" cy="715010"/>
          </a:xfrm>
          <a:prstGeom prst="rect">
            <a:avLst/>
          </a:prstGeom>
          <a:noFill/>
          <a:ln>
            <a:noFill/>
          </a:ln>
        </p:spPr>
        <p:txBody>
          <a:bodyPr anchorCtr="0" anchor="t" bIns="0" lIns="0" spcFirstLastPara="1" rIns="0" wrap="square" tIns="0">
            <a:spAutoFit/>
          </a:bodyPr>
          <a:lstStyle/>
          <a:p>
            <a:pPr indent="-237490" lvl="1" marL="474979" marR="0" rtl="0" algn="l">
              <a:lnSpc>
                <a:spcPct val="130013"/>
              </a:lnSpc>
              <a:spcBef>
                <a:spcPts val="0"/>
              </a:spcBef>
              <a:spcAft>
                <a:spcPts val="0"/>
              </a:spcAft>
              <a:buClr>
                <a:srgbClr val="000000"/>
              </a:buClr>
              <a:buSzPts val="2199"/>
              <a:buFont typeface="Arial"/>
              <a:buChar char="•"/>
            </a:pPr>
            <a:r>
              <a:rPr b="0" i="0" lang="en-US" sz="2199" u="none" cap="none" strike="noStrike">
                <a:solidFill>
                  <a:srgbClr val="000000"/>
                </a:solidFill>
                <a:latin typeface="Cabin"/>
                <a:ea typeface="Cabin"/>
                <a:cs typeface="Cabin"/>
                <a:sym typeface="Cabin"/>
              </a:rPr>
              <a:t>có thể phát triển dự án thành máy ấp trứng không chỉ cho 1 loại trứng cụ thể mà là nhiều loại khác nhau</a:t>
            </a:r>
            <a:endParaRPr/>
          </a:p>
        </p:txBody>
      </p:sp>
      <p:grpSp>
        <p:nvGrpSpPr>
          <p:cNvPr id="528" name="Google Shape;528;p21"/>
          <p:cNvGrpSpPr/>
          <p:nvPr/>
        </p:nvGrpSpPr>
        <p:grpSpPr>
          <a:xfrm>
            <a:off x="3859018" y="5161758"/>
            <a:ext cx="10152508" cy="981041"/>
            <a:chOff x="0" y="-28575"/>
            <a:chExt cx="13536677" cy="1308055"/>
          </a:xfrm>
        </p:grpSpPr>
        <p:sp>
          <p:nvSpPr>
            <p:cNvPr id="529" name="Google Shape;529;p21"/>
            <p:cNvSpPr txBox="1"/>
            <p:nvPr/>
          </p:nvSpPr>
          <p:spPr>
            <a:xfrm>
              <a:off x="0" y="-28575"/>
              <a:ext cx="13536677" cy="731308"/>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i="0" lang="en-US" sz="3500" u="none" cap="none" strike="noStrike">
                  <a:solidFill>
                    <a:srgbClr val="003EA8"/>
                  </a:solidFill>
                  <a:latin typeface="Ultra"/>
                  <a:ea typeface="Ultra"/>
                  <a:cs typeface="Ultra"/>
                  <a:sym typeface="Ultra"/>
                </a:rPr>
                <a:t>Đảo trứng tự động</a:t>
              </a:r>
              <a:endParaRPr/>
            </a:p>
          </p:txBody>
        </p:sp>
        <p:sp>
          <p:nvSpPr>
            <p:cNvPr id="530" name="Google Shape;530;p21"/>
            <p:cNvSpPr txBox="1"/>
            <p:nvPr/>
          </p:nvSpPr>
          <p:spPr>
            <a:xfrm>
              <a:off x="0" y="815083"/>
              <a:ext cx="13536677" cy="464397"/>
            </a:xfrm>
            <a:prstGeom prst="rect">
              <a:avLst/>
            </a:prstGeom>
            <a:noFill/>
            <a:ln>
              <a:noFill/>
            </a:ln>
          </p:spPr>
          <p:txBody>
            <a:bodyPr anchorCtr="0" anchor="t" bIns="0" lIns="0" spcFirstLastPara="1" rIns="0" wrap="square" tIns="0">
              <a:spAutoFit/>
            </a:bodyPr>
            <a:lstStyle/>
            <a:p>
              <a:pPr indent="-237490" lvl="1" marL="474979" marR="0" rtl="0" algn="l">
                <a:lnSpc>
                  <a:spcPct val="130013"/>
                </a:lnSpc>
                <a:spcBef>
                  <a:spcPts val="0"/>
                </a:spcBef>
                <a:spcAft>
                  <a:spcPts val="0"/>
                </a:spcAft>
                <a:buClr>
                  <a:srgbClr val="000000"/>
                </a:buClr>
                <a:buSzPts val="2199"/>
                <a:buFont typeface="Arial"/>
                <a:buChar char="•"/>
              </a:pPr>
              <a:r>
                <a:rPr b="0" i="0" lang="en-US" sz="2199" u="none" cap="none" strike="noStrike">
                  <a:solidFill>
                    <a:srgbClr val="000000"/>
                  </a:solidFill>
                  <a:latin typeface="Cabin"/>
                  <a:ea typeface="Cabin"/>
                  <a:cs typeface="Cabin"/>
                  <a:sym typeface="Cabin"/>
                </a:rPr>
                <a:t>Trong khi ấp trứng đôi khi cần phải đảo trứng để nhiệt độ phủ đều,...</a:t>
              </a:r>
              <a:endParaRPr/>
            </a:p>
          </p:txBody>
        </p:sp>
      </p:grpSp>
      <p:grpSp>
        <p:nvGrpSpPr>
          <p:cNvPr id="531" name="Google Shape;531;p21"/>
          <p:cNvGrpSpPr/>
          <p:nvPr/>
        </p:nvGrpSpPr>
        <p:grpSpPr>
          <a:xfrm>
            <a:off x="3859018" y="6911711"/>
            <a:ext cx="10152508" cy="1342991"/>
            <a:chOff x="0" y="-28575"/>
            <a:chExt cx="13536677" cy="1790655"/>
          </a:xfrm>
        </p:grpSpPr>
        <p:sp>
          <p:nvSpPr>
            <p:cNvPr id="532" name="Google Shape;532;p21"/>
            <p:cNvSpPr txBox="1"/>
            <p:nvPr/>
          </p:nvSpPr>
          <p:spPr>
            <a:xfrm>
              <a:off x="0" y="-28575"/>
              <a:ext cx="13536677" cy="731308"/>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i="0" lang="en-US" sz="3500" u="none" cap="none" strike="noStrike">
                  <a:solidFill>
                    <a:srgbClr val="003EA8"/>
                  </a:solidFill>
                  <a:latin typeface="Ultra"/>
                  <a:ea typeface="Ultra"/>
                  <a:cs typeface="Ultra"/>
                  <a:sym typeface="Ultra"/>
                </a:rPr>
                <a:t>Sử dụng wifi theo dõi</a:t>
              </a:r>
              <a:endParaRPr/>
            </a:p>
          </p:txBody>
        </p:sp>
        <p:sp>
          <p:nvSpPr>
            <p:cNvPr id="533" name="Google Shape;533;p21"/>
            <p:cNvSpPr txBox="1"/>
            <p:nvPr/>
          </p:nvSpPr>
          <p:spPr>
            <a:xfrm>
              <a:off x="0" y="815083"/>
              <a:ext cx="13536677" cy="946997"/>
            </a:xfrm>
            <a:prstGeom prst="rect">
              <a:avLst/>
            </a:prstGeom>
            <a:noFill/>
            <a:ln>
              <a:noFill/>
            </a:ln>
          </p:spPr>
          <p:txBody>
            <a:bodyPr anchorCtr="0" anchor="t" bIns="0" lIns="0" spcFirstLastPara="1" rIns="0" wrap="square" tIns="0">
              <a:spAutoFit/>
            </a:bodyPr>
            <a:lstStyle/>
            <a:p>
              <a:pPr indent="-237490" lvl="1" marL="474979" marR="0" rtl="0" algn="l">
                <a:lnSpc>
                  <a:spcPct val="130013"/>
                </a:lnSpc>
                <a:spcBef>
                  <a:spcPts val="0"/>
                </a:spcBef>
                <a:spcAft>
                  <a:spcPts val="0"/>
                </a:spcAft>
                <a:buClr>
                  <a:srgbClr val="000000"/>
                </a:buClr>
                <a:buSzPts val="2199"/>
                <a:buFont typeface="Arial"/>
                <a:buChar char="•"/>
              </a:pPr>
              <a:r>
                <a:rPr b="0" i="0" lang="en-US" sz="2199" u="none" cap="none" strike="noStrike">
                  <a:solidFill>
                    <a:srgbClr val="000000"/>
                  </a:solidFill>
                  <a:latin typeface="Cabin"/>
                  <a:ea typeface="Cabin"/>
                  <a:cs typeface="Cabin"/>
                  <a:sym typeface="Cabin"/>
                </a:rPr>
                <a:t>việc sử dụng bluetooth yêu cầu khoảng cách vừa và nhỏ nên việc phát triển wifi sẽ giúp ích khi ta muốn quan sát hoạt động ở khoảng cách xa hơn</a:t>
              </a:r>
              <a:endParaRPr/>
            </a:p>
          </p:txBody>
        </p:sp>
      </p:grpSp>
      <p:sp>
        <p:nvSpPr>
          <p:cNvPr id="534" name="Google Shape;534;p21"/>
          <p:cNvSpPr/>
          <p:nvPr/>
        </p:nvSpPr>
        <p:spPr>
          <a:xfrm>
            <a:off x="-1276562" y="-156776"/>
            <a:ext cx="6732164" cy="1627960"/>
          </a:xfrm>
          <a:custGeom>
            <a:rect b="b" l="l" r="r" t="t"/>
            <a:pathLst>
              <a:path extrusionOk="0" h="1627960" w="6732164">
                <a:moveTo>
                  <a:pt x="0" y="0"/>
                </a:moveTo>
                <a:lnTo>
                  <a:pt x="6732164" y="0"/>
                </a:lnTo>
                <a:lnTo>
                  <a:pt x="6732164" y="1627960"/>
                </a:lnTo>
                <a:lnTo>
                  <a:pt x="0" y="1627960"/>
                </a:lnTo>
                <a:lnTo>
                  <a:pt x="0" y="0"/>
                </a:lnTo>
                <a:close/>
              </a:path>
            </a:pathLst>
          </a:custGeom>
          <a:blipFill rotWithShape="1">
            <a:blip r:embed="rId8">
              <a:alphaModFix/>
            </a:blip>
            <a:stretch>
              <a:fillRect b="0" l="0" r="0" t="0"/>
            </a:stretch>
          </a:blipFill>
          <a:ln>
            <a:noFill/>
          </a:ln>
        </p:spPr>
      </p:sp>
      <p:sp>
        <p:nvSpPr>
          <p:cNvPr id="535" name="Google Shape;535;p21"/>
          <p:cNvSpPr/>
          <p:nvPr/>
        </p:nvSpPr>
        <p:spPr>
          <a:xfrm>
            <a:off x="463879" y="-156776"/>
            <a:ext cx="441616" cy="633141"/>
          </a:xfrm>
          <a:custGeom>
            <a:rect b="b" l="l" r="r" t="t"/>
            <a:pathLst>
              <a:path extrusionOk="0" h="633141" w="441616">
                <a:moveTo>
                  <a:pt x="0" y="0"/>
                </a:moveTo>
                <a:lnTo>
                  <a:pt x="441616" y="0"/>
                </a:lnTo>
                <a:lnTo>
                  <a:pt x="441616" y="633141"/>
                </a:lnTo>
                <a:lnTo>
                  <a:pt x="0" y="633141"/>
                </a:lnTo>
                <a:lnTo>
                  <a:pt x="0" y="0"/>
                </a:lnTo>
                <a:close/>
              </a:path>
            </a:pathLst>
          </a:custGeom>
          <a:blipFill rotWithShape="1">
            <a:blip r:embed="rId9">
              <a:alphaModFix/>
            </a:blip>
            <a:stretch>
              <a:fillRect b="0" l="0" r="0" t="0"/>
            </a:stretch>
          </a:blipFill>
          <a:ln>
            <a:noFill/>
          </a:ln>
        </p:spPr>
      </p:sp>
      <p:sp>
        <p:nvSpPr>
          <p:cNvPr id="536" name="Google Shape;536;p21"/>
          <p:cNvSpPr/>
          <p:nvPr/>
        </p:nvSpPr>
        <p:spPr>
          <a:xfrm>
            <a:off x="14011526" y="8735435"/>
            <a:ext cx="441616" cy="633141"/>
          </a:xfrm>
          <a:custGeom>
            <a:rect b="b" l="l" r="r" t="t"/>
            <a:pathLst>
              <a:path extrusionOk="0" h="633141" w="441616">
                <a:moveTo>
                  <a:pt x="0" y="0"/>
                </a:moveTo>
                <a:lnTo>
                  <a:pt x="441616" y="0"/>
                </a:lnTo>
                <a:lnTo>
                  <a:pt x="441616" y="633140"/>
                </a:lnTo>
                <a:lnTo>
                  <a:pt x="0" y="633140"/>
                </a:lnTo>
                <a:lnTo>
                  <a:pt x="0" y="0"/>
                </a:lnTo>
                <a:close/>
              </a:path>
            </a:pathLst>
          </a:custGeom>
          <a:blipFill rotWithShape="1">
            <a:blip r:embed="rId9">
              <a:alphaModFix/>
            </a:blip>
            <a:stretch>
              <a:fillRect b="0" l="0" r="0" t="0"/>
            </a:stretch>
          </a:blipFill>
          <a:ln>
            <a:noFill/>
          </a:ln>
        </p:spPr>
      </p:sp>
      <p:grpSp>
        <p:nvGrpSpPr>
          <p:cNvPr id="537" name="Google Shape;537;p21"/>
          <p:cNvGrpSpPr/>
          <p:nvPr/>
        </p:nvGrpSpPr>
        <p:grpSpPr>
          <a:xfrm>
            <a:off x="1028700" y="8943509"/>
            <a:ext cx="2339432" cy="788600"/>
            <a:chOff x="0" y="-144661"/>
            <a:chExt cx="3119243" cy="1051466"/>
          </a:xfrm>
        </p:grpSpPr>
        <p:grpSp>
          <p:nvGrpSpPr>
            <p:cNvPr id="538" name="Google Shape;538;p21"/>
            <p:cNvGrpSpPr/>
            <p:nvPr/>
          </p:nvGrpSpPr>
          <p:grpSpPr>
            <a:xfrm>
              <a:off x="0" y="-144661"/>
              <a:ext cx="3119243" cy="1051466"/>
              <a:chOff x="0" y="-28575"/>
              <a:chExt cx="616147" cy="207697"/>
            </a:xfrm>
          </p:grpSpPr>
          <p:sp>
            <p:nvSpPr>
              <p:cNvPr id="539" name="Google Shape;539;p21"/>
              <p:cNvSpPr/>
              <p:nvPr/>
            </p:nvSpPr>
            <p:spPr>
              <a:xfrm>
                <a:off x="0" y="0"/>
                <a:ext cx="616147" cy="179122"/>
              </a:xfrm>
              <a:custGeom>
                <a:rect b="b" l="l" r="r" t="t"/>
                <a:pathLst>
                  <a:path extrusionOk="0" h="179122" w="616147">
                    <a:moveTo>
                      <a:pt x="0" y="0"/>
                    </a:moveTo>
                    <a:lnTo>
                      <a:pt x="616147" y="0"/>
                    </a:lnTo>
                    <a:lnTo>
                      <a:pt x="616147" y="179122"/>
                    </a:lnTo>
                    <a:lnTo>
                      <a:pt x="0" y="179122"/>
                    </a:lnTo>
                    <a:close/>
                  </a:path>
                </a:pathLst>
              </a:custGeom>
              <a:solidFill>
                <a:srgbClr val="FFFFFF"/>
              </a:solidFill>
              <a:ln cap="sq" cmpd="sng" w="9525">
                <a:solidFill>
                  <a:srgbClr val="003EA8"/>
                </a:solidFill>
                <a:prstDash val="solid"/>
                <a:miter lim="8000"/>
                <a:headEnd len="sm" w="sm" type="none"/>
                <a:tailEnd len="sm" w="sm" type="none"/>
              </a:ln>
            </p:spPr>
          </p:sp>
          <p:sp>
            <p:nvSpPr>
              <p:cNvPr id="540" name="Google Shape;540;p21"/>
              <p:cNvSpPr txBox="1"/>
              <p:nvPr/>
            </p:nvSpPr>
            <p:spPr>
              <a:xfrm>
                <a:off x="0" y="-28575"/>
                <a:ext cx="616147" cy="207697"/>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41" name="Google Shape;541;p21"/>
            <p:cNvSpPr/>
            <p:nvPr/>
          </p:nvSpPr>
          <p:spPr>
            <a:xfrm>
              <a:off x="341970" y="106526"/>
              <a:ext cx="693753" cy="693753"/>
            </a:xfrm>
            <a:custGeom>
              <a:rect b="b" l="l" r="r" t="t"/>
              <a:pathLst>
                <a:path extrusionOk="0" h="693753" w="693753">
                  <a:moveTo>
                    <a:pt x="0" y="0"/>
                  </a:moveTo>
                  <a:lnTo>
                    <a:pt x="693753" y="0"/>
                  </a:lnTo>
                  <a:lnTo>
                    <a:pt x="693753" y="693753"/>
                  </a:lnTo>
                  <a:lnTo>
                    <a:pt x="0" y="693753"/>
                  </a:lnTo>
                  <a:lnTo>
                    <a:pt x="0" y="0"/>
                  </a:lnTo>
                  <a:close/>
                </a:path>
              </a:pathLst>
            </a:custGeom>
            <a:blipFill rotWithShape="1">
              <a:blip r:embed="rId10">
                <a:alphaModFix/>
              </a:blip>
              <a:stretch>
                <a:fillRect b="0" l="0" r="0" t="0"/>
              </a:stretch>
            </a:blipFill>
            <a:ln>
              <a:noFill/>
            </a:ln>
          </p:spPr>
        </p:sp>
        <p:sp>
          <p:nvSpPr>
            <p:cNvPr id="542" name="Google Shape;542;p21"/>
            <p:cNvSpPr txBox="1"/>
            <p:nvPr/>
          </p:nvSpPr>
          <p:spPr>
            <a:xfrm>
              <a:off x="1321051" y="230761"/>
              <a:ext cx="1360886" cy="407182"/>
            </a:xfrm>
            <a:prstGeom prst="rect">
              <a:avLst/>
            </a:prstGeom>
            <a:noFill/>
            <a:ln>
              <a:noFill/>
            </a:ln>
          </p:spPr>
          <p:txBody>
            <a:bodyPr anchorCtr="0" anchor="t" bIns="0" lIns="0" spcFirstLastPara="1" rIns="0" wrap="square" tIns="0">
              <a:spAutoFit/>
            </a:bodyPr>
            <a:lstStyle/>
            <a:p>
              <a:pPr indent="0" lvl="0" marL="0" marR="0" rtl="0" algn="l">
                <a:lnSpc>
                  <a:spcPct val="140032"/>
                </a:lnSpc>
                <a:spcBef>
                  <a:spcPts val="0"/>
                </a:spcBef>
                <a:spcAft>
                  <a:spcPts val="0"/>
                </a:spcAft>
                <a:buNone/>
              </a:pPr>
              <a:r>
                <a:rPr b="0" i="0" lang="en-US" sz="1851" u="none" cap="none" strike="noStrike">
                  <a:solidFill>
                    <a:srgbClr val="000000"/>
                  </a:solidFill>
                  <a:latin typeface="Cabin"/>
                  <a:ea typeface="Cabin"/>
                  <a:cs typeface="Cabin"/>
                  <a:sym typeface="Cabin"/>
                </a:rPr>
                <a:t>VNU-UET</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2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56030" l="0" r="-1467" t="-24351"/>
            </a:stretch>
          </a:blipFill>
          <a:ln>
            <a:noFill/>
          </a:ln>
        </p:spPr>
      </p:sp>
      <p:sp>
        <p:nvSpPr>
          <p:cNvPr id="548" name="Google Shape;548;p22"/>
          <p:cNvSpPr/>
          <p:nvPr/>
        </p:nvSpPr>
        <p:spPr>
          <a:xfrm>
            <a:off x="5600490" y="4245842"/>
            <a:ext cx="7087021" cy="5777998"/>
          </a:xfrm>
          <a:custGeom>
            <a:rect b="b" l="l" r="r" t="t"/>
            <a:pathLst>
              <a:path extrusionOk="0" h="2107829" w="2585364">
                <a:moveTo>
                  <a:pt x="0" y="0"/>
                </a:moveTo>
                <a:lnTo>
                  <a:pt x="2585364" y="0"/>
                </a:lnTo>
                <a:lnTo>
                  <a:pt x="2585364" y="2107829"/>
                </a:lnTo>
                <a:lnTo>
                  <a:pt x="0" y="2107829"/>
                </a:lnTo>
                <a:close/>
              </a:path>
            </a:pathLst>
          </a:custGeom>
          <a:solidFill>
            <a:srgbClr val="FFFFFF"/>
          </a:solidFill>
          <a:ln>
            <a:noFill/>
          </a:ln>
        </p:spPr>
      </p:sp>
      <p:sp>
        <p:nvSpPr>
          <p:cNvPr id="549" name="Google Shape;549;p22"/>
          <p:cNvSpPr/>
          <p:nvPr/>
        </p:nvSpPr>
        <p:spPr>
          <a:xfrm>
            <a:off x="905495" y="973442"/>
            <a:ext cx="16425212" cy="1919444"/>
          </a:xfrm>
          <a:custGeom>
            <a:rect b="b" l="l" r="r" t="t"/>
            <a:pathLst>
              <a:path extrusionOk="0" h="700219" w="5991962">
                <a:moveTo>
                  <a:pt x="0" y="0"/>
                </a:moveTo>
                <a:lnTo>
                  <a:pt x="5991962" y="0"/>
                </a:lnTo>
                <a:lnTo>
                  <a:pt x="5991962" y="700219"/>
                </a:lnTo>
                <a:lnTo>
                  <a:pt x="0" y="700219"/>
                </a:lnTo>
                <a:close/>
              </a:path>
            </a:pathLst>
          </a:custGeom>
          <a:solidFill>
            <a:srgbClr val="FFFFFF"/>
          </a:solidFill>
          <a:ln>
            <a:noFill/>
          </a:ln>
        </p:spPr>
      </p:sp>
      <p:sp>
        <p:nvSpPr>
          <p:cNvPr id="550" name="Google Shape;550;p22"/>
          <p:cNvSpPr/>
          <p:nvPr/>
        </p:nvSpPr>
        <p:spPr>
          <a:xfrm>
            <a:off x="6910139" y="4642704"/>
            <a:ext cx="4467721" cy="4984273"/>
          </a:xfrm>
          <a:custGeom>
            <a:rect b="b" l="l" r="r" t="t"/>
            <a:pathLst>
              <a:path extrusionOk="0" h="4984273" w="4467721">
                <a:moveTo>
                  <a:pt x="0" y="0"/>
                </a:moveTo>
                <a:lnTo>
                  <a:pt x="4467722" y="0"/>
                </a:lnTo>
                <a:lnTo>
                  <a:pt x="4467722" y="4984273"/>
                </a:lnTo>
                <a:lnTo>
                  <a:pt x="0" y="4984273"/>
                </a:lnTo>
                <a:lnTo>
                  <a:pt x="0" y="0"/>
                </a:lnTo>
                <a:close/>
              </a:path>
            </a:pathLst>
          </a:custGeom>
          <a:blipFill rotWithShape="1">
            <a:blip r:embed="rId4">
              <a:alphaModFix/>
            </a:blip>
            <a:stretch>
              <a:fillRect b="0" l="0" r="0" t="0"/>
            </a:stretch>
          </a:blipFill>
          <a:ln>
            <a:noFill/>
          </a:ln>
        </p:spPr>
      </p:sp>
      <p:sp>
        <p:nvSpPr>
          <p:cNvPr id="551" name="Google Shape;551;p22"/>
          <p:cNvSpPr txBox="1"/>
          <p:nvPr/>
        </p:nvSpPr>
        <p:spPr>
          <a:xfrm>
            <a:off x="2215145" y="1336665"/>
            <a:ext cx="14896117" cy="1193001"/>
          </a:xfrm>
          <a:prstGeom prst="rect">
            <a:avLst/>
          </a:prstGeom>
          <a:noFill/>
          <a:ln>
            <a:noFill/>
          </a:ln>
        </p:spPr>
        <p:txBody>
          <a:bodyPr anchorCtr="0" anchor="t" bIns="0" lIns="0" spcFirstLastPara="1" rIns="0" wrap="square" tIns="0">
            <a:spAutoFit/>
          </a:bodyPr>
          <a:lstStyle/>
          <a:p>
            <a:pPr indent="0" lvl="0" marL="0" marR="0" rtl="0" algn="l">
              <a:lnSpc>
                <a:spcPct val="119992"/>
              </a:lnSpc>
              <a:spcBef>
                <a:spcPts val="0"/>
              </a:spcBef>
              <a:spcAft>
                <a:spcPts val="0"/>
              </a:spcAft>
              <a:buNone/>
            </a:pPr>
            <a:r>
              <a:rPr b="0" i="0" lang="en-US" sz="7828" u="none" cap="none" strike="noStrike">
                <a:solidFill>
                  <a:srgbClr val="003EA8"/>
                </a:solidFill>
                <a:latin typeface="Arial"/>
                <a:ea typeface="Arial"/>
                <a:cs typeface="Arial"/>
                <a:sym typeface="Arial"/>
              </a:rPr>
              <a:t>THANK YOU FOR LISTENING!</a:t>
            </a:r>
            <a:endParaRPr/>
          </a:p>
        </p:txBody>
      </p:sp>
      <p:sp>
        <p:nvSpPr>
          <p:cNvPr id="552" name="Google Shape;552;p22"/>
          <p:cNvSpPr/>
          <p:nvPr/>
        </p:nvSpPr>
        <p:spPr>
          <a:xfrm>
            <a:off x="14826857" y="8505307"/>
            <a:ext cx="3927179" cy="1392364"/>
          </a:xfrm>
          <a:custGeom>
            <a:rect b="b" l="l" r="r" t="t"/>
            <a:pathLst>
              <a:path extrusionOk="0" h="1392364" w="3927179">
                <a:moveTo>
                  <a:pt x="0" y="0"/>
                </a:moveTo>
                <a:lnTo>
                  <a:pt x="3927179" y="0"/>
                </a:lnTo>
                <a:lnTo>
                  <a:pt x="3927179" y="1392363"/>
                </a:lnTo>
                <a:lnTo>
                  <a:pt x="0" y="1392363"/>
                </a:lnTo>
                <a:lnTo>
                  <a:pt x="0" y="0"/>
                </a:lnTo>
                <a:close/>
              </a:path>
            </a:pathLst>
          </a:custGeom>
          <a:blipFill rotWithShape="1">
            <a:blip r:embed="rId5">
              <a:alphaModFix/>
            </a:blip>
            <a:stretch>
              <a:fillRect b="0" l="0" r="0" t="0"/>
            </a:stretch>
          </a:blipFill>
          <a:ln>
            <a:noFill/>
          </a:ln>
        </p:spPr>
      </p:sp>
      <p:sp>
        <p:nvSpPr>
          <p:cNvPr id="553" name="Google Shape;553;p22"/>
          <p:cNvSpPr/>
          <p:nvPr/>
        </p:nvSpPr>
        <p:spPr>
          <a:xfrm>
            <a:off x="6689332" y="6309153"/>
            <a:ext cx="441616" cy="633141"/>
          </a:xfrm>
          <a:custGeom>
            <a:rect b="b" l="l" r="r" t="t"/>
            <a:pathLst>
              <a:path extrusionOk="0" h="633141" w="441616">
                <a:moveTo>
                  <a:pt x="0" y="0"/>
                </a:moveTo>
                <a:lnTo>
                  <a:pt x="441615" y="0"/>
                </a:lnTo>
                <a:lnTo>
                  <a:pt x="441615" y="633141"/>
                </a:lnTo>
                <a:lnTo>
                  <a:pt x="0" y="633141"/>
                </a:lnTo>
                <a:lnTo>
                  <a:pt x="0" y="0"/>
                </a:lnTo>
                <a:close/>
              </a:path>
            </a:pathLst>
          </a:custGeom>
          <a:blipFill rotWithShape="1">
            <a:blip r:embed="rId6">
              <a:alphaModFix/>
            </a:blip>
            <a:stretch>
              <a:fillRect b="0" l="0" r="0" t="0"/>
            </a:stretch>
          </a:blipFill>
          <a:ln>
            <a:noFill/>
          </a:ln>
        </p:spPr>
      </p:sp>
      <p:sp>
        <p:nvSpPr>
          <p:cNvPr id="554" name="Google Shape;554;p22"/>
          <p:cNvSpPr/>
          <p:nvPr/>
        </p:nvSpPr>
        <p:spPr>
          <a:xfrm>
            <a:off x="6723492" y="4443452"/>
            <a:ext cx="441616" cy="633141"/>
          </a:xfrm>
          <a:custGeom>
            <a:rect b="b" l="l" r="r" t="t"/>
            <a:pathLst>
              <a:path extrusionOk="0" h="633141" w="441616">
                <a:moveTo>
                  <a:pt x="0" y="0"/>
                </a:moveTo>
                <a:lnTo>
                  <a:pt x="441616" y="0"/>
                </a:lnTo>
                <a:lnTo>
                  <a:pt x="441616" y="633140"/>
                </a:lnTo>
                <a:lnTo>
                  <a:pt x="0" y="633140"/>
                </a:lnTo>
                <a:lnTo>
                  <a:pt x="0" y="0"/>
                </a:lnTo>
                <a:close/>
              </a:path>
            </a:pathLst>
          </a:custGeom>
          <a:blipFill rotWithShape="1">
            <a:blip r:embed="rId6">
              <a:alphaModFix/>
            </a:blip>
            <a:stretch>
              <a:fillRect b="0" l="0" r="0" t="0"/>
            </a:stretch>
          </a:blipFill>
          <a:ln>
            <a:noFill/>
          </a:ln>
        </p:spPr>
      </p:sp>
      <p:sp>
        <p:nvSpPr>
          <p:cNvPr id="555" name="Google Shape;555;p22"/>
          <p:cNvSpPr txBox="1"/>
          <p:nvPr/>
        </p:nvSpPr>
        <p:spPr>
          <a:xfrm>
            <a:off x="2582629" y="3072187"/>
            <a:ext cx="14161149" cy="340971"/>
          </a:xfrm>
          <a:prstGeom prst="rect">
            <a:avLst/>
          </a:prstGeom>
          <a:noFill/>
          <a:ln>
            <a:noFill/>
          </a:ln>
        </p:spPr>
        <p:txBody>
          <a:bodyPr anchorCtr="0" anchor="t" bIns="0" lIns="0" spcFirstLastPara="1" rIns="0" wrap="square" tIns="0">
            <a:spAutoFit/>
          </a:bodyPr>
          <a:lstStyle/>
          <a:p>
            <a:pPr indent="0" lvl="0" marL="0" marR="0" rtl="0" algn="l">
              <a:lnSpc>
                <a:spcPct val="140051"/>
              </a:lnSpc>
              <a:spcBef>
                <a:spcPts val="0"/>
              </a:spcBef>
              <a:spcAft>
                <a:spcPts val="0"/>
              </a:spcAft>
              <a:buNone/>
            </a:pPr>
            <a:r>
              <a:rPr b="0" i="0" lang="en-US" sz="1950" u="none" cap="none" strike="noStrike">
                <a:solidFill>
                  <a:srgbClr val="000000"/>
                </a:solidFill>
                <a:latin typeface="Noto Sans"/>
                <a:ea typeface="Noto Sans"/>
                <a:cs typeface="Noto Sans"/>
                <a:sym typeface="Noto Sans"/>
              </a:rPr>
              <a:t>RẤT MONG NHẬN ĐƯỢC CÁC CÂU HỎI VÀ ĐÓN GÓP TỪ THẦY VÀ CÁC BẠN ĐỂ DỰ ÁN CỦA NHÓM EM CÓ THỂ HOÀN THIỆN HƠN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56030" l="0" r="-1467" t="-24351"/>
            </a:stretch>
          </a:blipFill>
          <a:ln>
            <a:noFill/>
          </a:ln>
        </p:spPr>
      </p:sp>
      <p:sp>
        <p:nvSpPr>
          <p:cNvPr id="143" name="Google Shape;143;p3"/>
          <p:cNvSpPr/>
          <p:nvPr/>
        </p:nvSpPr>
        <p:spPr>
          <a:xfrm>
            <a:off x="905495" y="657204"/>
            <a:ext cx="9009410" cy="1907038"/>
          </a:xfrm>
          <a:custGeom>
            <a:rect b="b" l="l" r="r" t="t"/>
            <a:pathLst>
              <a:path extrusionOk="0" h="695693" w="3286657">
                <a:moveTo>
                  <a:pt x="0" y="0"/>
                </a:moveTo>
                <a:lnTo>
                  <a:pt x="3286657" y="0"/>
                </a:lnTo>
                <a:lnTo>
                  <a:pt x="3286657" y="695693"/>
                </a:lnTo>
                <a:lnTo>
                  <a:pt x="0" y="695693"/>
                </a:lnTo>
                <a:close/>
              </a:path>
            </a:pathLst>
          </a:custGeom>
          <a:solidFill>
            <a:srgbClr val="FFFFFF"/>
          </a:solidFill>
          <a:ln>
            <a:noFill/>
          </a:ln>
        </p:spPr>
      </p:sp>
      <p:sp>
        <p:nvSpPr>
          <p:cNvPr id="144" name="Google Shape;144;p3"/>
          <p:cNvSpPr/>
          <p:nvPr/>
        </p:nvSpPr>
        <p:spPr>
          <a:xfrm>
            <a:off x="905495" y="2915205"/>
            <a:ext cx="9009410" cy="5787794"/>
          </a:xfrm>
          <a:custGeom>
            <a:rect b="b" l="l" r="r" t="t"/>
            <a:pathLst>
              <a:path extrusionOk="0" h="2111403" w="3286657">
                <a:moveTo>
                  <a:pt x="0" y="0"/>
                </a:moveTo>
                <a:lnTo>
                  <a:pt x="3286657" y="0"/>
                </a:lnTo>
                <a:lnTo>
                  <a:pt x="3286657" y="2111403"/>
                </a:lnTo>
                <a:lnTo>
                  <a:pt x="0" y="2111403"/>
                </a:lnTo>
                <a:close/>
              </a:path>
            </a:pathLst>
          </a:custGeom>
          <a:solidFill>
            <a:srgbClr val="FFFFFF"/>
          </a:solidFill>
          <a:ln>
            <a:noFill/>
          </a:ln>
        </p:spPr>
      </p:sp>
      <p:sp>
        <p:nvSpPr>
          <p:cNvPr id="145" name="Google Shape;145;p3"/>
          <p:cNvSpPr/>
          <p:nvPr/>
        </p:nvSpPr>
        <p:spPr>
          <a:xfrm>
            <a:off x="10261150" y="657204"/>
            <a:ext cx="7087021" cy="8045795"/>
          </a:xfrm>
          <a:custGeom>
            <a:rect b="b" l="l" r="r" t="t"/>
            <a:pathLst>
              <a:path extrusionOk="0" h="2935128" w="2585364">
                <a:moveTo>
                  <a:pt x="0" y="0"/>
                </a:moveTo>
                <a:lnTo>
                  <a:pt x="2585364" y="0"/>
                </a:lnTo>
                <a:lnTo>
                  <a:pt x="2585364" y="2935128"/>
                </a:lnTo>
                <a:lnTo>
                  <a:pt x="0" y="2935128"/>
                </a:lnTo>
                <a:close/>
              </a:path>
            </a:pathLst>
          </a:custGeom>
          <a:solidFill>
            <a:srgbClr val="FFFFFF"/>
          </a:solidFill>
          <a:ln>
            <a:noFill/>
          </a:ln>
        </p:spPr>
      </p:sp>
      <p:pic>
        <p:nvPicPr>
          <p:cNvPr id="146" name="Google Shape;146;p3"/>
          <p:cNvPicPr preferRelativeResize="0"/>
          <p:nvPr/>
        </p:nvPicPr>
        <p:blipFill rotWithShape="1">
          <a:blip r:embed="rId4">
            <a:alphaModFix/>
          </a:blip>
          <a:srcRect b="0" l="19933" r="19932" t="0"/>
          <a:stretch/>
        </p:blipFill>
        <p:spPr>
          <a:xfrm>
            <a:off x="10626673" y="1011978"/>
            <a:ext cx="6355975" cy="7351955"/>
          </a:xfrm>
          <a:prstGeom prst="rect">
            <a:avLst/>
          </a:prstGeom>
          <a:noFill/>
          <a:ln>
            <a:noFill/>
          </a:ln>
        </p:spPr>
      </p:pic>
      <p:sp>
        <p:nvSpPr>
          <p:cNvPr id="147" name="Google Shape;147;p3"/>
          <p:cNvSpPr/>
          <p:nvPr/>
        </p:nvSpPr>
        <p:spPr>
          <a:xfrm>
            <a:off x="15301511" y="-207276"/>
            <a:ext cx="4876557" cy="1728961"/>
          </a:xfrm>
          <a:custGeom>
            <a:rect b="b" l="l" r="r" t="t"/>
            <a:pathLst>
              <a:path extrusionOk="0" h="1728961" w="4876557">
                <a:moveTo>
                  <a:pt x="0" y="0"/>
                </a:moveTo>
                <a:lnTo>
                  <a:pt x="4876558" y="0"/>
                </a:lnTo>
                <a:lnTo>
                  <a:pt x="4876558" y="1728961"/>
                </a:lnTo>
                <a:lnTo>
                  <a:pt x="0" y="1728961"/>
                </a:lnTo>
                <a:lnTo>
                  <a:pt x="0" y="0"/>
                </a:lnTo>
                <a:close/>
              </a:path>
            </a:pathLst>
          </a:custGeom>
          <a:blipFill rotWithShape="1">
            <a:blip r:embed="rId5">
              <a:alphaModFix/>
            </a:blip>
            <a:stretch>
              <a:fillRect b="0" l="0" r="0" t="0"/>
            </a:stretch>
          </a:blipFill>
          <a:ln>
            <a:noFill/>
          </a:ln>
        </p:spPr>
      </p:sp>
      <p:sp>
        <p:nvSpPr>
          <p:cNvPr id="148" name="Google Shape;148;p3"/>
          <p:cNvSpPr/>
          <p:nvPr/>
        </p:nvSpPr>
        <p:spPr>
          <a:xfrm rot="10800000">
            <a:off x="8469322" y="9150674"/>
            <a:ext cx="4876557" cy="1728961"/>
          </a:xfrm>
          <a:custGeom>
            <a:rect b="b" l="l" r="r" t="t"/>
            <a:pathLst>
              <a:path extrusionOk="0" h="1728961" w="4876557">
                <a:moveTo>
                  <a:pt x="0" y="0"/>
                </a:moveTo>
                <a:lnTo>
                  <a:pt x="4876557" y="0"/>
                </a:lnTo>
                <a:lnTo>
                  <a:pt x="4876557" y="1728961"/>
                </a:lnTo>
                <a:lnTo>
                  <a:pt x="0" y="1728961"/>
                </a:lnTo>
                <a:lnTo>
                  <a:pt x="0" y="0"/>
                </a:lnTo>
                <a:close/>
              </a:path>
            </a:pathLst>
          </a:custGeom>
          <a:blipFill rotWithShape="1">
            <a:blip r:embed="rId5">
              <a:alphaModFix/>
            </a:blip>
            <a:stretch>
              <a:fillRect b="0" l="0" r="0" t="0"/>
            </a:stretch>
          </a:blipFill>
          <a:ln>
            <a:noFill/>
          </a:ln>
        </p:spPr>
      </p:sp>
      <p:sp>
        <p:nvSpPr>
          <p:cNvPr id="149" name="Google Shape;149;p3"/>
          <p:cNvSpPr/>
          <p:nvPr/>
        </p:nvSpPr>
        <p:spPr>
          <a:xfrm>
            <a:off x="295787" y="291782"/>
            <a:ext cx="441616" cy="633141"/>
          </a:xfrm>
          <a:custGeom>
            <a:rect b="b" l="l" r="r" t="t"/>
            <a:pathLst>
              <a:path extrusionOk="0" h="633141" w="441616">
                <a:moveTo>
                  <a:pt x="0" y="0"/>
                </a:moveTo>
                <a:lnTo>
                  <a:pt x="441615" y="0"/>
                </a:lnTo>
                <a:lnTo>
                  <a:pt x="441615" y="633141"/>
                </a:lnTo>
                <a:lnTo>
                  <a:pt x="0" y="633141"/>
                </a:lnTo>
                <a:lnTo>
                  <a:pt x="0" y="0"/>
                </a:lnTo>
                <a:close/>
              </a:path>
            </a:pathLst>
          </a:custGeom>
          <a:blipFill rotWithShape="1">
            <a:blip r:embed="rId6">
              <a:alphaModFix/>
            </a:blip>
            <a:stretch>
              <a:fillRect b="0" l="0" r="0" t="0"/>
            </a:stretch>
          </a:blipFill>
          <a:ln>
            <a:noFill/>
          </a:ln>
        </p:spPr>
      </p:sp>
      <p:sp>
        <p:nvSpPr>
          <p:cNvPr id="150" name="Google Shape;150;p3"/>
          <p:cNvSpPr txBox="1"/>
          <p:nvPr/>
        </p:nvSpPr>
        <p:spPr>
          <a:xfrm>
            <a:off x="1887918" y="924956"/>
            <a:ext cx="7049083" cy="2743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9000" u="none" cap="none" strike="noStrike">
                <a:solidFill>
                  <a:srgbClr val="003EA8"/>
                </a:solidFill>
                <a:latin typeface="Arial"/>
                <a:ea typeface="Arial"/>
                <a:cs typeface="Arial"/>
                <a:sym typeface="Arial"/>
              </a:rPr>
              <a:t>1.Đặt vấn đề</a:t>
            </a:r>
            <a:endParaRPr/>
          </a:p>
          <a:p>
            <a:pPr indent="0" lvl="0" marL="0" marR="0" rtl="0" algn="l">
              <a:lnSpc>
                <a:spcPct val="120000"/>
              </a:lnSpc>
              <a:spcBef>
                <a:spcPts val="0"/>
              </a:spcBef>
              <a:spcAft>
                <a:spcPts val="0"/>
              </a:spcAft>
              <a:buNone/>
            </a:pPr>
            <a:r>
              <a:t/>
            </a:r>
            <a:endParaRPr b="0" i="0" sz="9000" u="none" cap="none" strike="noStrike">
              <a:solidFill>
                <a:srgbClr val="003EA8"/>
              </a:solidFill>
              <a:latin typeface="Arial"/>
              <a:ea typeface="Arial"/>
              <a:cs typeface="Arial"/>
              <a:sym typeface="Arial"/>
            </a:endParaRPr>
          </a:p>
        </p:txBody>
      </p:sp>
      <p:grpSp>
        <p:nvGrpSpPr>
          <p:cNvPr id="151" name="Google Shape;151;p3"/>
          <p:cNvGrpSpPr/>
          <p:nvPr/>
        </p:nvGrpSpPr>
        <p:grpSpPr>
          <a:xfrm>
            <a:off x="1166401" y="3035215"/>
            <a:ext cx="8482955" cy="5305453"/>
            <a:chOff x="0" y="-28575"/>
            <a:chExt cx="11310607" cy="7073937"/>
          </a:xfrm>
        </p:grpSpPr>
        <p:sp>
          <p:nvSpPr>
            <p:cNvPr id="152" name="Google Shape;152;p3"/>
            <p:cNvSpPr txBox="1"/>
            <p:nvPr/>
          </p:nvSpPr>
          <p:spPr>
            <a:xfrm>
              <a:off x="3624" y="6173760"/>
              <a:ext cx="11306983" cy="871602"/>
            </a:xfrm>
            <a:prstGeom prst="rect">
              <a:avLst/>
            </a:prstGeom>
            <a:noFill/>
            <a:ln>
              <a:noFill/>
            </a:ln>
          </p:spPr>
          <p:txBody>
            <a:bodyPr anchorCtr="0" anchor="t" bIns="0" lIns="0" spcFirstLastPara="1" rIns="0" wrap="square" tIns="0">
              <a:spAutoFit/>
            </a:bodyPr>
            <a:lstStyle/>
            <a:p>
              <a:pPr indent="-222639" lvl="1" marL="445278" marR="0" rtl="0" algn="l">
                <a:lnSpc>
                  <a:spcPct val="130019"/>
                </a:lnSpc>
                <a:spcBef>
                  <a:spcPts val="0"/>
                </a:spcBef>
                <a:spcAft>
                  <a:spcPts val="0"/>
                </a:spcAft>
                <a:buClr>
                  <a:srgbClr val="000000"/>
                </a:buClr>
                <a:buSzPts val="2062"/>
                <a:buFont typeface="Arial"/>
                <a:buChar char="•"/>
              </a:pPr>
              <a:r>
                <a:rPr b="0" i="0" lang="en-US" sz="2062" u="none" cap="none" strike="noStrike">
                  <a:solidFill>
                    <a:srgbClr val="000000"/>
                  </a:solidFill>
                  <a:latin typeface="Cabin"/>
                  <a:ea typeface="Cabin"/>
                  <a:cs typeface="Cabin"/>
                  <a:sym typeface="Cabin"/>
                </a:rPr>
                <a:t>Đôi khi môi trường bên ngoài có các yếu tố có thể gây ảnh hưởng trực tiếp tới chất lượng, khả năng ấp trứng( nhiệt độ, độ ẩm, vệ sinh, ...)</a:t>
              </a:r>
              <a:endParaRPr/>
            </a:p>
          </p:txBody>
        </p:sp>
        <p:sp>
          <p:nvSpPr>
            <p:cNvPr id="153" name="Google Shape;153;p3"/>
            <p:cNvSpPr txBox="1"/>
            <p:nvPr/>
          </p:nvSpPr>
          <p:spPr>
            <a:xfrm>
              <a:off x="0" y="1051125"/>
              <a:ext cx="11306983" cy="1315340"/>
            </a:xfrm>
            <a:prstGeom prst="rect">
              <a:avLst/>
            </a:prstGeom>
            <a:noFill/>
            <a:ln>
              <a:noFill/>
            </a:ln>
          </p:spPr>
          <p:txBody>
            <a:bodyPr anchorCtr="0" anchor="t" bIns="0" lIns="0" spcFirstLastPara="1" rIns="0" wrap="square" tIns="0">
              <a:spAutoFit/>
            </a:bodyPr>
            <a:lstStyle/>
            <a:p>
              <a:pPr indent="-222639" lvl="1" marL="445278" marR="0" rtl="0" algn="l">
                <a:lnSpc>
                  <a:spcPct val="130019"/>
                </a:lnSpc>
                <a:spcBef>
                  <a:spcPts val="0"/>
                </a:spcBef>
                <a:spcAft>
                  <a:spcPts val="0"/>
                </a:spcAft>
                <a:buClr>
                  <a:srgbClr val="000000"/>
                </a:buClr>
                <a:buSzPts val="2062"/>
                <a:buFont typeface="Arial"/>
                <a:buChar char="•"/>
              </a:pPr>
              <a:r>
                <a:rPr b="0" i="0" lang="en-US" sz="2062" u="none" cap="none" strike="noStrike">
                  <a:solidFill>
                    <a:srgbClr val="000000"/>
                  </a:solidFill>
                  <a:latin typeface="Cabin"/>
                  <a:ea typeface="Cabin"/>
                  <a:cs typeface="Cabin"/>
                  <a:sym typeface="Cabin"/>
                </a:rPr>
                <a:t>Ấp trứng là quá trình quan trọng trong việc nhân giống gà, vịt và các loai gia cầm khác. Tuy nhiên, đây là vấn đề không hề đơn giản và cần nhiều kiến thức và kinh nghiệm.</a:t>
              </a:r>
              <a:endParaRPr/>
            </a:p>
          </p:txBody>
        </p:sp>
        <p:sp>
          <p:nvSpPr>
            <p:cNvPr id="154" name="Google Shape;154;p3"/>
            <p:cNvSpPr txBox="1"/>
            <p:nvPr/>
          </p:nvSpPr>
          <p:spPr>
            <a:xfrm>
              <a:off x="0" y="-28575"/>
              <a:ext cx="11306983" cy="710617"/>
            </a:xfrm>
            <a:prstGeom prst="rect">
              <a:avLst/>
            </a:prstGeom>
            <a:noFill/>
            <a:ln>
              <a:noFill/>
            </a:ln>
          </p:spPr>
          <p:txBody>
            <a:bodyPr anchorCtr="0" anchor="t" bIns="0" lIns="0" spcFirstLastPara="1" rIns="0" wrap="square" tIns="0">
              <a:spAutoFit/>
            </a:bodyPr>
            <a:lstStyle/>
            <a:p>
              <a:pPr indent="0" lvl="0" marL="0" marR="0" rtl="0" algn="l">
                <a:lnSpc>
                  <a:spcPct val="130035"/>
                </a:lnSpc>
                <a:spcBef>
                  <a:spcPts val="0"/>
                </a:spcBef>
                <a:spcAft>
                  <a:spcPts val="0"/>
                </a:spcAft>
                <a:buNone/>
              </a:pPr>
              <a:r>
                <a:rPr b="0" i="0" lang="en-US" sz="3396" u="none" cap="none" strike="noStrike">
                  <a:solidFill>
                    <a:srgbClr val="003EA8"/>
                  </a:solidFill>
                  <a:latin typeface="Arial"/>
                  <a:ea typeface="Arial"/>
                  <a:cs typeface="Arial"/>
                  <a:sym typeface="Arial"/>
                </a:rPr>
                <a:t>Vấn đề 1</a:t>
              </a:r>
              <a:endParaRPr/>
            </a:p>
          </p:txBody>
        </p:sp>
        <p:sp>
          <p:nvSpPr>
            <p:cNvPr id="155" name="Google Shape;155;p3"/>
            <p:cNvSpPr txBox="1"/>
            <p:nvPr/>
          </p:nvSpPr>
          <p:spPr>
            <a:xfrm>
              <a:off x="0" y="3839205"/>
              <a:ext cx="11306983" cy="871602"/>
            </a:xfrm>
            <a:prstGeom prst="rect">
              <a:avLst/>
            </a:prstGeom>
            <a:noFill/>
            <a:ln>
              <a:noFill/>
            </a:ln>
          </p:spPr>
          <p:txBody>
            <a:bodyPr anchorCtr="0" anchor="t" bIns="0" lIns="0" spcFirstLastPara="1" rIns="0" wrap="square" tIns="0">
              <a:spAutoFit/>
            </a:bodyPr>
            <a:lstStyle/>
            <a:p>
              <a:pPr indent="-222639" lvl="1" marL="445278" marR="0" rtl="0" algn="l">
                <a:lnSpc>
                  <a:spcPct val="130019"/>
                </a:lnSpc>
                <a:spcBef>
                  <a:spcPts val="0"/>
                </a:spcBef>
                <a:spcAft>
                  <a:spcPts val="0"/>
                </a:spcAft>
                <a:buClr>
                  <a:srgbClr val="000000"/>
                </a:buClr>
                <a:buSzPts val="2062"/>
                <a:buFont typeface="Arial"/>
                <a:buChar char="•"/>
              </a:pPr>
              <a:r>
                <a:rPr b="0" i="0" lang="en-US" sz="2062" u="none" cap="none" strike="noStrike">
                  <a:solidFill>
                    <a:srgbClr val="000000"/>
                  </a:solidFill>
                  <a:latin typeface="Cabin"/>
                  <a:ea typeface="Cabin"/>
                  <a:cs typeface="Cabin"/>
                  <a:sym typeface="Cabin"/>
                </a:rPr>
                <a:t>Việc ấp trứng một cách thủ công đem lại hiệu quả không cao, khó quản lý được một số lượng lớn trứng đang được ấp và tốn nh .</a:t>
              </a:r>
              <a:endParaRPr/>
            </a:p>
          </p:txBody>
        </p:sp>
        <p:sp>
          <p:nvSpPr>
            <p:cNvPr id="156" name="Google Shape;156;p3"/>
            <p:cNvSpPr txBox="1"/>
            <p:nvPr/>
          </p:nvSpPr>
          <p:spPr>
            <a:xfrm>
              <a:off x="0" y="2759505"/>
              <a:ext cx="11306983" cy="710617"/>
            </a:xfrm>
            <a:prstGeom prst="rect">
              <a:avLst/>
            </a:prstGeom>
            <a:noFill/>
            <a:ln>
              <a:noFill/>
            </a:ln>
          </p:spPr>
          <p:txBody>
            <a:bodyPr anchorCtr="0" anchor="t" bIns="0" lIns="0" spcFirstLastPara="1" rIns="0" wrap="square" tIns="0">
              <a:spAutoFit/>
            </a:bodyPr>
            <a:lstStyle/>
            <a:p>
              <a:pPr indent="0" lvl="0" marL="0" marR="0" rtl="0" algn="l">
                <a:lnSpc>
                  <a:spcPct val="130035"/>
                </a:lnSpc>
                <a:spcBef>
                  <a:spcPts val="0"/>
                </a:spcBef>
                <a:spcAft>
                  <a:spcPts val="0"/>
                </a:spcAft>
                <a:buNone/>
              </a:pPr>
              <a:r>
                <a:rPr b="0" i="0" lang="en-US" sz="3396" u="none" cap="none" strike="noStrike">
                  <a:solidFill>
                    <a:srgbClr val="003EA8"/>
                  </a:solidFill>
                  <a:latin typeface="Arial"/>
                  <a:ea typeface="Arial"/>
                  <a:cs typeface="Arial"/>
                  <a:sym typeface="Arial"/>
                </a:rPr>
                <a:t>Vấn đề 2</a:t>
              </a:r>
              <a:endParaRPr/>
            </a:p>
          </p:txBody>
        </p:sp>
        <p:sp>
          <p:nvSpPr>
            <p:cNvPr id="157" name="Google Shape;157;p3"/>
            <p:cNvSpPr txBox="1"/>
            <p:nvPr/>
          </p:nvSpPr>
          <p:spPr>
            <a:xfrm>
              <a:off x="3624" y="5100085"/>
              <a:ext cx="11306983" cy="710617"/>
            </a:xfrm>
            <a:prstGeom prst="rect">
              <a:avLst/>
            </a:prstGeom>
            <a:noFill/>
            <a:ln>
              <a:noFill/>
            </a:ln>
          </p:spPr>
          <p:txBody>
            <a:bodyPr anchorCtr="0" anchor="t" bIns="0" lIns="0" spcFirstLastPara="1" rIns="0" wrap="square" tIns="0">
              <a:spAutoFit/>
            </a:bodyPr>
            <a:lstStyle/>
            <a:p>
              <a:pPr indent="0" lvl="0" marL="0" marR="0" rtl="0" algn="l">
                <a:lnSpc>
                  <a:spcPct val="130035"/>
                </a:lnSpc>
                <a:spcBef>
                  <a:spcPts val="0"/>
                </a:spcBef>
                <a:spcAft>
                  <a:spcPts val="0"/>
                </a:spcAft>
                <a:buNone/>
              </a:pPr>
              <a:r>
                <a:rPr b="0" i="0" lang="en-US" sz="3396" u="none" cap="none" strike="noStrike">
                  <a:solidFill>
                    <a:srgbClr val="003EA8"/>
                  </a:solidFill>
                  <a:latin typeface="Arial"/>
                  <a:ea typeface="Arial"/>
                  <a:cs typeface="Arial"/>
                  <a:sym typeface="Arial"/>
                </a:rPr>
                <a:t>Vấn đề 3</a:t>
              </a:r>
              <a:endParaRPr/>
            </a:p>
          </p:txBody>
        </p:sp>
      </p:grpSp>
      <p:grpSp>
        <p:nvGrpSpPr>
          <p:cNvPr id="158" name="Google Shape;158;p3"/>
          <p:cNvGrpSpPr/>
          <p:nvPr/>
        </p:nvGrpSpPr>
        <p:grpSpPr>
          <a:xfrm>
            <a:off x="905495" y="9089803"/>
            <a:ext cx="2339432" cy="788600"/>
            <a:chOff x="0" y="-144661"/>
            <a:chExt cx="3119243" cy="1051466"/>
          </a:xfrm>
        </p:grpSpPr>
        <p:grpSp>
          <p:nvGrpSpPr>
            <p:cNvPr id="159" name="Google Shape;159;p3"/>
            <p:cNvGrpSpPr/>
            <p:nvPr/>
          </p:nvGrpSpPr>
          <p:grpSpPr>
            <a:xfrm>
              <a:off x="0" y="-144661"/>
              <a:ext cx="3119243" cy="1051466"/>
              <a:chOff x="0" y="-28575"/>
              <a:chExt cx="616147" cy="207697"/>
            </a:xfrm>
          </p:grpSpPr>
          <p:sp>
            <p:nvSpPr>
              <p:cNvPr id="160" name="Google Shape;160;p3"/>
              <p:cNvSpPr/>
              <p:nvPr/>
            </p:nvSpPr>
            <p:spPr>
              <a:xfrm>
                <a:off x="0" y="0"/>
                <a:ext cx="616147" cy="179122"/>
              </a:xfrm>
              <a:custGeom>
                <a:rect b="b" l="l" r="r" t="t"/>
                <a:pathLst>
                  <a:path extrusionOk="0" h="179122" w="616147">
                    <a:moveTo>
                      <a:pt x="0" y="0"/>
                    </a:moveTo>
                    <a:lnTo>
                      <a:pt x="616147" y="0"/>
                    </a:lnTo>
                    <a:lnTo>
                      <a:pt x="616147" y="179122"/>
                    </a:lnTo>
                    <a:lnTo>
                      <a:pt x="0" y="179122"/>
                    </a:lnTo>
                    <a:close/>
                  </a:path>
                </a:pathLst>
              </a:custGeom>
              <a:solidFill>
                <a:srgbClr val="FFFFFF"/>
              </a:solidFill>
              <a:ln cap="sq" cmpd="sng" w="9525">
                <a:solidFill>
                  <a:srgbClr val="003EA8"/>
                </a:solidFill>
                <a:prstDash val="solid"/>
                <a:miter lim="8000"/>
                <a:headEnd len="sm" w="sm" type="none"/>
                <a:tailEnd len="sm" w="sm" type="none"/>
              </a:ln>
            </p:spPr>
          </p:sp>
          <p:sp>
            <p:nvSpPr>
              <p:cNvPr id="161" name="Google Shape;161;p3"/>
              <p:cNvSpPr txBox="1"/>
              <p:nvPr/>
            </p:nvSpPr>
            <p:spPr>
              <a:xfrm>
                <a:off x="0" y="-28575"/>
                <a:ext cx="616147" cy="207697"/>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62" name="Google Shape;162;p3"/>
            <p:cNvSpPr/>
            <p:nvPr/>
          </p:nvSpPr>
          <p:spPr>
            <a:xfrm>
              <a:off x="341970" y="106526"/>
              <a:ext cx="693753" cy="693753"/>
            </a:xfrm>
            <a:custGeom>
              <a:rect b="b" l="l" r="r" t="t"/>
              <a:pathLst>
                <a:path extrusionOk="0" h="693753" w="693753">
                  <a:moveTo>
                    <a:pt x="0" y="0"/>
                  </a:moveTo>
                  <a:lnTo>
                    <a:pt x="693753" y="0"/>
                  </a:lnTo>
                  <a:lnTo>
                    <a:pt x="693753" y="693753"/>
                  </a:lnTo>
                  <a:lnTo>
                    <a:pt x="0" y="693753"/>
                  </a:lnTo>
                  <a:lnTo>
                    <a:pt x="0" y="0"/>
                  </a:lnTo>
                  <a:close/>
                </a:path>
              </a:pathLst>
            </a:custGeom>
            <a:blipFill rotWithShape="1">
              <a:blip r:embed="rId7">
                <a:alphaModFix/>
              </a:blip>
              <a:stretch>
                <a:fillRect b="0" l="0" r="0" t="0"/>
              </a:stretch>
            </a:blipFill>
            <a:ln>
              <a:noFill/>
            </a:ln>
          </p:spPr>
        </p:sp>
        <p:sp>
          <p:nvSpPr>
            <p:cNvPr id="163" name="Google Shape;163;p3"/>
            <p:cNvSpPr txBox="1"/>
            <p:nvPr/>
          </p:nvSpPr>
          <p:spPr>
            <a:xfrm>
              <a:off x="1321051" y="230761"/>
              <a:ext cx="1360886" cy="407182"/>
            </a:xfrm>
            <a:prstGeom prst="rect">
              <a:avLst/>
            </a:prstGeom>
            <a:noFill/>
            <a:ln>
              <a:noFill/>
            </a:ln>
          </p:spPr>
          <p:txBody>
            <a:bodyPr anchorCtr="0" anchor="t" bIns="0" lIns="0" spcFirstLastPara="1" rIns="0" wrap="square" tIns="0">
              <a:spAutoFit/>
            </a:bodyPr>
            <a:lstStyle/>
            <a:p>
              <a:pPr indent="0" lvl="0" marL="0" marR="0" rtl="0" algn="l">
                <a:lnSpc>
                  <a:spcPct val="140032"/>
                </a:lnSpc>
                <a:spcBef>
                  <a:spcPts val="0"/>
                </a:spcBef>
                <a:spcAft>
                  <a:spcPts val="0"/>
                </a:spcAft>
                <a:buNone/>
              </a:pPr>
              <a:r>
                <a:rPr b="0" i="0" lang="en-US" sz="1851" u="none" cap="none" strike="noStrike">
                  <a:solidFill>
                    <a:srgbClr val="000000"/>
                  </a:solidFill>
                  <a:latin typeface="Cabin"/>
                  <a:ea typeface="Cabin"/>
                  <a:cs typeface="Cabin"/>
                  <a:sym typeface="Cabin"/>
                </a:rPr>
                <a:t>VNU-UET</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56030" l="0" r="-1467" t="-24351"/>
            </a:stretch>
          </a:blipFill>
          <a:ln>
            <a:noFill/>
          </a:ln>
        </p:spPr>
      </p:sp>
      <p:sp>
        <p:nvSpPr>
          <p:cNvPr id="169" name="Google Shape;169;p4"/>
          <p:cNvSpPr/>
          <p:nvPr/>
        </p:nvSpPr>
        <p:spPr>
          <a:xfrm>
            <a:off x="905495" y="657204"/>
            <a:ext cx="16445245" cy="1906519"/>
          </a:xfrm>
          <a:custGeom>
            <a:rect b="b" l="l" r="r" t="t"/>
            <a:pathLst>
              <a:path extrusionOk="0" h="695503" w="5999270">
                <a:moveTo>
                  <a:pt x="0" y="0"/>
                </a:moveTo>
                <a:lnTo>
                  <a:pt x="5999270" y="0"/>
                </a:lnTo>
                <a:lnTo>
                  <a:pt x="5999270" y="695503"/>
                </a:lnTo>
                <a:lnTo>
                  <a:pt x="0" y="695503"/>
                </a:lnTo>
                <a:close/>
              </a:path>
            </a:pathLst>
          </a:custGeom>
          <a:solidFill>
            <a:srgbClr val="FFFFFF"/>
          </a:solidFill>
          <a:ln>
            <a:noFill/>
          </a:ln>
        </p:spPr>
      </p:sp>
      <p:sp>
        <p:nvSpPr>
          <p:cNvPr id="170" name="Google Shape;170;p4"/>
          <p:cNvSpPr/>
          <p:nvPr/>
        </p:nvSpPr>
        <p:spPr>
          <a:xfrm>
            <a:off x="9625957" y="2915205"/>
            <a:ext cx="7724783" cy="5768744"/>
          </a:xfrm>
          <a:custGeom>
            <a:rect b="b" l="l" r="r" t="t"/>
            <a:pathLst>
              <a:path extrusionOk="0" h="2104453" w="2818022">
                <a:moveTo>
                  <a:pt x="0" y="0"/>
                </a:moveTo>
                <a:lnTo>
                  <a:pt x="2818022" y="0"/>
                </a:lnTo>
                <a:lnTo>
                  <a:pt x="2818022" y="2104453"/>
                </a:lnTo>
                <a:lnTo>
                  <a:pt x="0" y="2104453"/>
                </a:lnTo>
                <a:close/>
              </a:path>
            </a:pathLst>
          </a:custGeom>
          <a:solidFill>
            <a:srgbClr val="FFFFFF"/>
          </a:solidFill>
          <a:ln>
            <a:noFill/>
          </a:ln>
        </p:spPr>
      </p:sp>
      <p:sp>
        <p:nvSpPr>
          <p:cNvPr id="171" name="Google Shape;171;p4"/>
          <p:cNvSpPr/>
          <p:nvPr/>
        </p:nvSpPr>
        <p:spPr>
          <a:xfrm>
            <a:off x="926069" y="2915205"/>
            <a:ext cx="8358265" cy="5768744"/>
          </a:xfrm>
          <a:custGeom>
            <a:rect b="b" l="l" r="r" t="t"/>
            <a:pathLst>
              <a:path extrusionOk="0" h="2104453" w="3049118">
                <a:moveTo>
                  <a:pt x="0" y="0"/>
                </a:moveTo>
                <a:lnTo>
                  <a:pt x="3049118" y="0"/>
                </a:lnTo>
                <a:lnTo>
                  <a:pt x="3049118" y="2104453"/>
                </a:lnTo>
                <a:lnTo>
                  <a:pt x="0" y="2104453"/>
                </a:lnTo>
                <a:close/>
              </a:path>
            </a:pathLst>
          </a:custGeom>
          <a:solidFill>
            <a:srgbClr val="FFFFFF"/>
          </a:solidFill>
          <a:ln>
            <a:noFill/>
          </a:ln>
        </p:spPr>
      </p:sp>
      <p:sp>
        <p:nvSpPr>
          <p:cNvPr id="172" name="Google Shape;172;p4"/>
          <p:cNvSpPr/>
          <p:nvPr/>
        </p:nvSpPr>
        <p:spPr>
          <a:xfrm rot="-203414">
            <a:off x="16137868" y="4585735"/>
            <a:ext cx="417336" cy="598331"/>
          </a:xfrm>
          <a:custGeom>
            <a:rect b="b" l="l" r="r" t="t"/>
            <a:pathLst>
              <a:path extrusionOk="0" h="598331" w="417336">
                <a:moveTo>
                  <a:pt x="0" y="0"/>
                </a:moveTo>
                <a:lnTo>
                  <a:pt x="417336" y="0"/>
                </a:lnTo>
                <a:lnTo>
                  <a:pt x="417336" y="598330"/>
                </a:lnTo>
                <a:lnTo>
                  <a:pt x="0" y="598330"/>
                </a:lnTo>
                <a:lnTo>
                  <a:pt x="0" y="0"/>
                </a:lnTo>
                <a:close/>
              </a:path>
            </a:pathLst>
          </a:custGeom>
          <a:blipFill rotWithShape="1">
            <a:blip r:embed="rId4">
              <a:alphaModFix/>
            </a:blip>
            <a:stretch>
              <a:fillRect b="0" l="0" r="0" t="0"/>
            </a:stretch>
          </a:blipFill>
          <a:ln>
            <a:noFill/>
          </a:ln>
        </p:spPr>
      </p:sp>
      <p:sp>
        <p:nvSpPr>
          <p:cNvPr id="173" name="Google Shape;173;p4"/>
          <p:cNvSpPr/>
          <p:nvPr/>
        </p:nvSpPr>
        <p:spPr>
          <a:xfrm>
            <a:off x="9908900" y="3235000"/>
            <a:ext cx="121908" cy="121908"/>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4"/>
          <p:cNvSpPr/>
          <p:nvPr/>
        </p:nvSpPr>
        <p:spPr>
          <a:xfrm>
            <a:off x="10055579" y="7995212"/>
            <a:ext cx="121908" cy="121908"/>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4"/>
          <p:cNvSpPr txBox="1"/>
          <p:nvPr/>
        </p:nvSpPr>
        <p:spPr>
          <a:xfrm>
            <a:off x="2456796" y="851584"/>
            <a:ext cx="13374408" cy="1239200"/>
          </a:xfrm>
          <a:prstGeom prst="rect">
            <a:avLst/>
          </a:prstGeom>
          <a:noFill/>
          <a:ln>
            <a:noFill/>
          </a:ln>
        </p:spPr>
        <p:txBody>
          <a:bodyPr anchorCtr="0" anchor="t" bIns="0" lIns="0" spcFirstLastPara="1" rIns="0" wrap="square" tIns="0">
            <a:spAutoFit/>
          </a:bodyPr>
          <a:lstStyle/>
          <a:p>
            <a:pPr indent="0" lvl="0" marL="0" marR="0" rtl="0" algn="ctr">
              <a:lnSpc>
                <a:spcPct val="119997"/>
              </a:lnSpc>
              <a:spcBef>
                <a:spcPts val="0"/>
              </a:spcBef>
              <a:spcAft>
                <a:spcPts val="0"/>
              </a:spcAft>
              <a:buNone/>
            </a:pPr>
            <a:r>
              <a:rPr b="0" i="0" lang="en-US" sz="8131" u="none" cap="none" strike="noStrike">
                <a:solidFill>
                  <a:srgbClr val="003EA8"/>
                </a:solidFill>
                <a:latin typeface="Arial"/>
                <a:ea typeface="Arial"/>
                <a:cs typeface="Arial"/>
                <a:sym typeface="Arial"/>
              </a:rPr>
              <a:t>2.Phương hướng giải quyết</a:t>
            </a:r>
            <a:endParaRPr/>
          </a:p>
        </p:txBody>
      </p:sp>
      <p:sp>
        <p:nvSpPr>
          <p:cNvPr id="176" name="Google Shape;176;p4"/>
          <p:cNvSpPr/>
          <p:nvPr/>
        </p:nvSpPr>
        <p:spPr>
          <a:xfrm>
            <a:off x="-1276562" y="-156776"/>
            <a:ext cx="6732164" cy="1627960"/>
          </a:xfrm>
          <a:custGeom>
            <a:rect b="b" l="l" r="r" t="t"/>
            <a:pathLst>
              <a:path extrusionOk="0" h="1627960" w="6732164">
                <a:moveTo>
                  <a:pt x="0" y="0"/>
                </a:moveTo>
                <a:lnTo>
                  <a:pt x="6732164" y="0"/>
                </a:lnTo>
                <a:lnTo>
                  <a:pt x="6732164" y="1627960"/>
                </a:lnTo>
                <a:lnTo>
                  <a:pt x="0" y="1627960"/>
                </a:lnTo>
                <a:lnTo>
                  <a:pt x="0" y="0"/>
                </a:lnTo>
                <a:close/>
              </a:path>
            </a:pathLst>
          </a:custGeom>
          <a:blipFill rotWithShape="1">
            <a:blip r:embed="rId5">
              <a:alphaModFix/>
            </a:blip>
            <a:stretch>
              <a:fillRect b="0" l="0" r="0" t="0"/>
            </a:stretch>
          </a:blipFill>
          <a:ln>
            <a:noFill/>
          </a:ln>
        </p:spPr>
      </p:sp>
      <p:sp>
        <p:nvSpPr>
          <p:cNvPr id="177" name="Google Shape;177;p4"/>
          <p:cNvSpPr/>
          <p:nvPr/>
        </p:nvSpPr>
        <p:spPr>
          <a:xfrm>
            <a:off x="11091360" y="3595260"/>
            <a:ext cx="4793976" cy="4635862"/>
          </a:xfrm>
          <a:custGeom>
            <a:rect b="b" l="l" r="r" t="t"/>
            <a:pathLst>
              <a:path extrusionOk="0" h="4635862" w="4793976">
                <a:moveTo>
                  <a:pt x="0" y="0"/>
                </a:moveTo>
                <a:lnTo>
                  <a:pt x="4793976" y="0"/>
                </a:lnTo>
                <a:lnTo>
                  <a:pt x="4793976" y="4635862"/>
                </a:lnTo>
                <a:lnTo>
                  <a:pt x="0" y="4635862"/>
                </a:lnTo>
                <a:lnTo>
                  <a:pt x="0" y="0"/>
                </a:lnTo>
                <a:close/>
              </a:path>
            </a:pathLst>
          </a:custGeom>
          <a:blipFill rotWithShape="1">
            <a:blip r:embed="rId6">
              <a:alphaModFix/>
            </a:blip>
            <a:stretch>
              <a:fillRect b="-3409" l="0" r="0" t="0"/>
            </a:stretch>
          </a:blipFill>
          <a:ln>
            <a:noFill/>
          </a:ln>
        </p:spPr>
      </p:sp>
      <p:sp>
        <p:nvSpPr>
          <p:cNvPr id="178" name="Google Shape;178;p4"/>
          <p:cNvSpPr/>
          <p:nvPr/>
        </p:nvSpPr>
        <p:spPr>
          <a:xfrm rot="-203414">
            <a:off x="10756046" y="4027570"/>
            <a:ext cx="321948" cy="461574"/>
          </a:xfrm>
          <a:custGeom>
            <a:rect b="b" l="l" r="r" t="t"/>
            <a:pathLst>
              <a:path extrusionOk="0" h="461574" w="321948">
                <a:moveTo>
                  <a:pt x="0" y="0"/>
                </a:moveTo>
                <a:lnTo>
                  <a:pt x="321948" y="0"/>
                </a:lnTo>
                <a:lnTo>
                  <a:pt x="321948" y="461575"/>
                </a:lnTo>
                <a:lnTo>
                  <a:pt x="0" y="461575"/>
                </a:lnTo>
                <a:lnTo>
                  <a:pt x="0" y="0"/>
                </a:lnTo>
                <a:close/>
              </a:path>
            </a:pathLst>
          </a:custGeom>
          <a:blipFill rotWithShape="1">
            <a:blip r:embed="rId4">
              <a:alphaModFix/>
            </a:blip>
            <a:stretch>
              <a:fillRect b="0" l="0" r="0" t="0"/>
            </a:stretch>
          </a:blipFill>
          <a:ln>
            <a:noFill/>
          </a:ln>
        </p:spPr>
      </p:sp>
      <p:sp>
        <p:nvSpPr>
          <p:cNvPr id="179" name="Google Shape;179;p4"/>
          <p:cNvSpPr/>
          <p:nvPr/>
        </p:nvSpPr>
        <p:spPr>
          <a:xfrm rot="-278358">
            <a:off x="13186236" y="8430575"/>
            <a:ext cx="5868613" cy="1845945"/>
          </a:xfrm>
          <a:custGeom>
            <a:rect b="b" l="l" r="r" t="t"/>
            <a:pathLst>
              <a:path extrusionOk="0" h="1845945" w="5868613">
                <a:moveTo>
                  <a:pt x="0" y="0"/>
                </a:moveTo>
                <a:lnTo>
                  <a:pt x="5868612" y="0"/>
                </a:lnTo>
                <a:lnTo>
                  <a:pt x="5868612" y="1845946"/>
                </a:lnTo>
                <a:lnTo>
                  <a:pt x="0" y="1845946"/>
                </a:lnTo>
                <a:lnTo>
                  <a:pt x="0" y="0"/>
                </a:lnTo>
                <a:close/>
              </a:path>
            </a:pathLst>
          </a:custGeom>
          <a:blipFill rotWithShape="1">
            <a:blip r:embed="rId7">
              <a:alphaModFix/>
            </a:blip>
            <a:stretch>
              <a:fillRect b="0" l="0" r="0" t="0"/>
            </a:stretch>
          </a:blipFill>
          <a:ln>
            <a:noFill/>
          </a:ln>
        </p:spPr>
      </p:sp>
      <p:sp>
        <p:nvSpPr>
          <p:cNvPr id="180" name="Google Shape;180;p4"/>
          <p:cNvSpPr/>
          <p:nvPr/>
        </p:nvSpPr>
        <p:spPr>
          <a:xfrm rot="2126765">
            <a:off x="1127903" y="6681511"/>
            <a:ext cx="1923235" cy="543314"/>
          </a:xfrm>
          <a:custGeom>
            <a:rect b="b" l="l" r="r" t="t"/>
            <a:pathLst>
              <a:path extrusionOk="0" h="543314" w="1923235">
                <a:moveTo>
                  <a:pt x="0" y="0"/>
                </a:moveTo>
                <a:lnTo>
                  <a:pt x="1923235" y="0"/>
                </a:lnTo>
                <a:lnTo>
                  <a:pt x="1923235" y="543314"/>
                </a:lnTo>
                <a:lnTo>
                  <a:pt x="0" y="543314"/>
                </a:lnTo>
                <a:lnTo>
                  <a:pt x="0" y="0"/>
                </a:lnTo>
                <a:close/>
              </a:path>
            </a:pathLst>
          </a:custGeom>
          <a:blipFill rotWithShape="1">
            <a:blip r:embed="rId8">
              <a:alphaModFix/>
            </a:blip>
            <a:stretch>
              <a:fillRect b="0" l="0" r="0" t="0"/>
            </a:stretch>
          </a:blipFill>
          <a:ln>
            <a:noFill/>
          </a:ln>
        </p:spPr>
      </p:sp>
      <p:sp>
        <p:nvSpPr>
          <p:cNvPr id="181" name="Google Shape;181;p4"/>
          <p:cNvSpPr txBox="1"/>
          <p:nvPr/>
        </p:nvSpPr>
        <p:spPr>
          <a:xfrm>
            <a:off x="1606922" y="5365186"/>
            <a:ext cx="6868115" cy="1076960"/>
          </a:xfrm>
          <a:prstGeom prst="rect">
            <a:avLst/>
          </a:prstGeom>
          <a:noFill/>
          <a:ln>
            <a:noFill/>
          </a:ln>
        </p:spPr>
        <p:txBody>
          <a:bodyPr anchorCtr="0" anchor="t" bIns="0" lIns="0" spcFirstLastPara="1" rIns="0" wrap="square" tIns="0">
            <a:spAutoFit/>
          </a:bodyPr>
          <a:lstStyle/>
          <a:p>
            <a:pPr indent="-237490" lvl="1" marL="474979" marR="0" rtl="0" algn="l">
              <a:lnSpc>
                <a:spcPct val="130013"/>
              </a:lnSpc>
              <a:spcBef>
                <a:spcPts val="0"/>
              </a:spcBef>
              <a:spcAft>
                <a:spcPts val="0"/>
              </a:spcAft>
              <a:buClr>
                <a:srgbClr val="000000"/>
              </a:buClr>
              <a:buSzPts val="2199"/>
              <a:buFont typeface="Arial"/>
              <a:buChar char="•"/>
            </a:pPr>
            <a:r>
              <a:rPr b="0" i="0" lang="en-US" sz="2199" u="none" cap="none" strike="noStrike">
                <a:solidFill>
                  <a:srgbClr val="000000"/>
                </a:solidFill>
                <a:latin typeface="Cabin"/>
                <a:ea typeface="Cabin"/>
                <a:cs typeface="Cabin"/>
                <a:sym typeface="Cabin"/>
              </a:rPr>
              <a:t>Đơn giản hoá việc ấp trứng, giúp người sử dụng dễ dàng, thuận tiện trong việc cài đặt và ấp trứng</a:t>
            </a:r>
            <a:endParaRPr/>
          </a:p>
          <a:p>
            <a:pPr indent="0" lvl="0" marL="0" marR="0" rtl="0" algn="l">
              <a:lnSpc>
                <a:spcPct val="130013"/>
              </a:lnSpc>
              <a:spcBef>
                <a:spcPts val="0"/>
              </a:spcBef>
              <a:spcAft>
                <a:spcPts val="0"/>
              </a:spcAft>
              <a:buNone/>
            </a:pPr>
            <a:r>
              <a:t/>
            </a:r>
            <a:endParaRPr b="0" i="0" sz="2199" u="none" cap="none" strike="noStrike">
              <a:solidFill>
                <a:srgbClr val="000000"/>
              </a:solidFill>
              <a:latin typeface="Cabin"/>
              <a:ea typeface="Cabin"/>
              <a:cs typeface="Cabin"/>
              <a:sym typeface="Cabin"/>
            </a:endParaRPr>
          </a:p>
        </p:txBody>
      </p:sp>
      <p:sp>
        <p:nvSpPr>
          <p:cNvPr id="182" name="Google Shape;182;p4"/>
          <p:cNvSpPr txBox="1"/>
          <p:nvPr/>
        </p:nvSpPr>
        <p:spPr>
          <a:xfrm>
            <a:off x="1606922" y="4633133"/>
            <a:ext cx="6868115" cy="55562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3500" u="none" cap="none" strike="noStrike">
                <a:solidFill>
                  <a:srgbClr val="003EA8"/>
                </a:solidFill>
                <a:latin typeface="Arial"/>
                <a:ea typeface="Arial"/>
                <a:cs typeface="Arial"/>
                <a:sym typeface="Arial"/>
              </a:rPr>
              <a:t>Yêu cầu 2</a:t>
            </a:r>
            <a:endParaRPr/>
          </a:p>
        </p:txBody>
      </p:sp>
      <p:sp>
        <p:nvSpPr>
          <p:cNvPr id="183" name="Google Shape;183;p4"/>
          <p:cNvSpPr txBox="1"/>
          <p:nvPr/>
        </p:nvSpPr>
        <p:spPr>
          <a:xfrm>
            <a:off x="1606922" y="3999405"/>
            <a:ext cx="6868115" cy="353060"/>
          </a:xfrm>
          <a:prstGeom prst="rect">
            <a:avLst/>
          </a:prstGeom>
          <a:noFill/>
          <a:ln>
            <a:noFill/>
          </a:ln>
        </p:spPr>
        <p:txBody>
          <a:bodyPr anchorCtr="0" anchor="t" bIns="0" lIns="0" spcFirstLastPara="1" rIns="0" wrap="square" tIns="0">
            <a:spAutoFit/>
          </a:bodyPr>
          <a:lstStyle/>
          <a:p>
            <a:pPr indent="-237490" lvl="1" marL="474979" marR="0" rtl="0" algn="l">
              <a:lnSpc>
                <a:spcPct val="130013"/>
              </a:lnSpc>
              <a:spcBef>
                <a:spcPts val="0"/>
              </a:spcBef>
              <a:spcAft>
                <a:spcPts val="0"/>
              </a:spcAft>
              <a:buClr>
                <a:srgbClr val="000000"/>
              </a:buClr>
              <a:buSzPts val="2199"/>
              <a:buFont typeface="Arial"/>
              <a:buChar char="•"/>
            </a:pPr>
            <a:r>
              <a:rPr b="0" i="0" lang="en-US" sz="2199" u="none" cap="none" strike="noStrike">
                <a:solidFill>
                  <a:srgbClr val="000000"/>
                </a:solidFill>
                <a:latin typeface="Cabin"/>
                <a:ea typeface="Cabin"/>
                <a:cs typeface="Cabin"/>
                <a:sym typeface="Cabin"/>
              </a:rPr>
              <a:t>Khép kín quá trình ấp trứng, ổn định nhiệt độ và độ ẩm</a:t>
            </a:r>
            <a:endParaRPr/>
          </a:p>
        </p:txBody>
      </p:sp>
      <p:sp>
        <p:nvSpPr>
          <p:cNvPr id="184" name="Google Shape;184;p4"/>
          <p:cNvSpPr txBox="1"/>
          <p:nvPr/>
        </p:nvSpPr>
        <p:spPr>
          <a:xfrm>
            <a:off x="1606922" y="3267352"/>
            <a:ext cx="6868115" cy="55562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3500" u="none" cap="none" strike="noStrike">
                <a:solidFill>
                  <a:srgbClr val="003EA8"/>
                </a:solidFill>
                <a:latin typeface="Arial"/>
                <a:ea typeface="Arial"/>
                <a:cs typeface="Arial"/>
                <a:sym typeface="Arial"/>
              </a:rPr>
              <a:t>Yêu cầu 1</a:t>
            </a:r>
            <a:endParaRPr/>
          </a:p>
        </p:txBody>
      </p:sp>
      <p:sp>
        <p:nvSpPr>
          <p:cNvPr id="185" name="Google Shape;185;p4"/>
          <p:cNvSpPr txBox="1"/>
          <p:nvPr/>
        </p:nvSpPr>
        <p:spPr>
          <a:xfrm>
            <a:off x="3203243" y="7157026"/>
            <a:ext cx="5740878" cy="575128"/>
          </a:xfrm>
          <a:prstGeom prst="rect">
            <a:avLst/>
          </a:prstGeom>
          <a:noFill/>
          <a:ln>
            <a:noFill/>
          </a:ln>
        </p:spPr>
        <p:txBody>
          <a:bodyPr anchorCtr="0" anchor="t" bIns="0" lIns="0" spcFirstLastPara="1" rIns="0" wrap="square" tIns="0">
            <a:spAutoFit/>
          </a:bodyPr>
          <a:lstStyle/>
          <a:p>
            <a:pPr indent="0" lvl="0" marL="0" marR="0" rtl="0" algn="ctr">
              <a:lnSpc>
                <a:spcPct val="140023"/>
              </a:lnSpc>
              <a:spcBef>
                <a:spcPts val="0"/>
              </a:spcBef>
              <a:spcAft>
                <a:spcPts val="0"/>
              </a:spcAft>
              <a:buNone/>
            </a:pPr>
            <a:r>
              <a:rPr b="1" i="0" lang="en-US" sz="3338" u="none" cap="none" strike="noStrike">
                <a:solidFill>
                  <a:srgbClr val="003EA8"/>
                </a:solidFill>
                <a:latin typeface="Noto Sans"/>
                <a:ea typeface="Noto Sans"/>
                <a:cs typeface="Noto Sans"/>
                <a:sym typeface="Noto Sans"/>
              </a:rPr>
              <a:t>Máy ấp trứng thông minh </a:t>
            </a:r>
            <a:endParaRPr/>
          </a:p>
        </p:txBody>
      </p:sp>
      <p:sp>
        <p:nvSpPr>
          <p:cNvPr id="186" name="Google Shape;186;p4"/>
          <p:cNvSpPr txBox="1"/>
          <p:nvPr/>
        </p:nvSpPr>
        <p:spPr>
          <a:xfrm>
            <a:off x="3303605" y="6767113"/>
            <a:ext cx="3974360" cy="353060"/>
          </a:xfrm>
          <a:prstGeom prst="rect">
            <a:avLst/>
          </a:prstGeom>
          <a:noFill/>
          <a:ln>
            <a:noFill/>
          </a:ln>
        </p:spPr>
        <p:txBody>
          <a:bodyPr anchorCtr="0" anchor="t" bIns="0" lIns="0" spcFirstLastPara="1" rIns="0" wrap="square" tIns="0">
            <a:spAutoFit/>
          </a:bodyPr>
          <a:lstStyle/>
          <a:p>
            <a:pPr indent="0" lvl="0" marL="0" marR="0" rtl="0" algn="just">
              <a:lnSpc>
                <a:spcPct val="130013"/>
              </a:lnSpc>
              <a:spcBef>
                <a:spcPts val="0"/>
              </a:spcBef>
              <a:spcAft>
                <a:spcPts val="0"/>
              </a:spcAft>
              <a:buNone/>
            </a:pPr>
            <a:r>
              <a:rPr b="1" i="0" lang="en-US" sz="2199" u="sng" cap="none" strike="noStrike">
                <a:solidFill>
                  <a:srgbClr val="000000"/>
                </a:solidFill>
                <a:latin typeface="Cabin"/>
                <a:ea typeface="Cabin"/>
                <a:cs typeface="Cabin"/>
                <a:sym typeface="Cabin"/>
              </a:rPr>
              <a:t>Giải pháp</a:t>
            </a:r>
            <a:endParaRPr/>
          </a:p>
        </p:txBody>
      </p:sp>
      <p:grpSp>
        <p:nvGrpSpPr>
          <p:cNvPr id="187" name="Google Shape;187;p4"/>
          <p:cNvGrpSpPr/>
          <p:nvPr/>
        </p:nvGrpSpPr>
        <p:grpSpPr>
          <a:xfrm>
            <a:off x="7947087" y="8935049"/>
            <a:ext cx="2339432" cy="788600"/>
            <a:chOff x="0" y="-144661"/>
            <a:chExt cx="3119243" cy="1051466"/>
          </a:xfrm>
        </p:grpSpPr>
        <p:grpSp>
          <p:nvGrpSpPr>
            <p:cNvPr id="188" name="Google Shape;188;p4"/>
            <p:cNvGrpSpPr/>
            <p:nvPr/>
          </p:nvGrpSpPr>
          <p:grpSpPr>
            <a:xfrm>
              <a:off x="0" y="-144661"/>
              <a:ext cx="3119243" cy="1051466"/>
              <a:chOff x="0" y="-28575"/>
              <a:chExt cx="616147" cy="207697"/>
            </a:xfrm>
          </p:grpSpPr>
          <p:sp>
            <p:nvSpPr>
              <p:cNvPr id="189" name="Google Shape;189;p4"/>
              <p:cNvSpPr/>
              <p:nvPr/>
            </p:nvSpPr>
            <p:spPr>
              <a:xfrm>
                <a:off x="0" y="0"/>
                <a:ext cx="616147" cy="179122"/>
              </a:xfrm>
              <a:custGeom>
                <a:rect b="b" l="l" r="r" t="t"/>
                <a:pathLst>
                  <a:path extrusionOk="0" h="179122" w="616147">
                    <a:moveTo>
                      <a:pt x="0" y="0"/>
                    </a:moveTo>
                    <a:lnTo>
                      <a:pt x="616147" y="0"/>
                    </a:lnTo>
                    <a:lnTo>
                      <a:pt x="616147" y="179122"/>
                    </a:lnTo>
                    <a:lnTo>
                      <a:pt x="0" y="179122"/>
                    </a:lnTo>
                    <a:close/>
                  </a:path>
                </a:pathLst>
              </a:custGeom>
              <a:solidFill>
                <a:srgbClr val="FFFFFF"/>
              </a:solidFill>
              <a:ln cap="sq" cmpd="sng" w="9525">
                <a:solidFill>
                  <a:srgbClr val="003EA8"/>
                </a:solidFill>
                <a:prstDash val="solid"/>
                <a:miter lim="8000"/>
                <a:headEnd len="sm" w="sm" type="none"/>
                <a:tailEnd len="sm" w="sm" type="none"/>
              </a:ln>
            </p:spPr>
          </p:sp>
          <p:sp>
            <p:nvSpPr>
              <p:cNvPr id="190" name="Google Shape;190;p4"/>
              <p:cNvSpPr txBox="1"/>
              <p:nvPr/>
            </p:nvSpPr>
            <p:spPr>
              <a:xfrm>
                <a:off x="0" y="-28575"/>
                <a:ext cx="616147" cy="207697"/>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91" name="Google Shape;191;p4"/>
            <p:cNvSpPr/>
            <p:nvPr/>
          </p:nvSpPr>
          <p:spPr>
            <a:xfrm>
              <a:off x="341970" y="106526"/>
              <a:ext cx="693753" cy="693753"/>
            </a:xfrm>
            <a:custGeom>
              <a:rect b="b" l="l" r="r" t="t"/>
              <a:pathLst>
                <a:path extrusionOk="0" h="693753" w="693753">
                  <a:moveTo>
                    <a:pt x="0" y="0"/>
                  </a:moveTo>
                  <a:lnTo>
                    <a:pt x="693753" y="0"/>
                  </a:lnTo>
                  <a:lnTo>
                    <a:pt x="693753" y="693753"/>
                  </a:lnTo>
                  <a:lnTo>
                    <a:pt x="0" y="693753"/>
                  </a:lnTo>
                  <a:lnTo>
                    <a:pt x="0" y="0"/>
                  </a:lnTo>
                  <a:close/>
                </a:path>
              </a:pathLst>
            </a:custGeom>
            <a:blipFill rotWithShape="1">
              <a:blip r:embed="rId9">
                <a:alphaModFix/>
              </a:blip>
              <a:stretch>
                <a:fillRect b="0" l="0" r="0" t="0"/>
              </a:stretch>
            </a:blipFill>
            <a:ln>
              <a:noFill/>
            </a:ln>
          </p:spPr>
        </p:sp>
        <p:sp>
          <p:nvSpPr>
            <p:cNvPr id="192" name="Google Shape;192;p4"/>
            <p:cNvSpPr txBox="1"/>
            <p:nvPr/>
          </p:nvSpPr>
          <p:spPr>
            <a:xfrm>
              <a:off x="1321051" y="230761"/>
              <a:ext cx="1360886" cy="407182"/>
            </a:xfrm>
            <a:prstGeom prst="rect">
              <a:avLst/>
            </a:prstGeom>
            <a:noFill/>
            <a:ln>
              <a:noFill/>
            </a:ln>
          </p:spPr>
          <p:txBody>
            <a:bodyPr anchorCtr="0" anchor="t" bIns="0" lIns="0" spcFirstLastPara="1" rIns="0" wrap="square" tIns="0">
              <a:spAutoFit/>
            </a:bodyPr>
            <a:lstStyle/>
            <a:p>
              <a:pPr indent="0" lvl="0" marL="0" marR="0" rtl="0" algn="l">
                <a:lnSpc>
                  <a:spcPct val="140032"/>
                </a:lnSpc>
                <a:spcBef>
                  <a:spcPts val="0"/>
                </a:spcBef>
                <a:spcAft>
                  <a:spcPts val="0"/>
                </a:spcAft>
                <a:buNone/>
              </a:pPr>
              <a:r>
                <a:rPr b="0" i="0" lang="en-US" sz="1851" u="none" cap="none" strike="noStrike">
                  <a:solidFill>
                    <a:srgbClr val="000000"/>
                  </a:solidFill>
                  <a:latin typeface="Cabin"/>
                  <a:ea typeface="Cabin"/>
                  <a:cs typeface="Cabin"/>
                  <a:sym typeface="Cabin"/>
                </a:rPr>
                <a:t>VNU-UET</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5"/>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56030" l="0" r="-1467" t="-24351"/>
            </a:stretch>
          </a:blipFill>
          <a:ln>
            <a:noFill/>
          </a:ln>
        </p:spPr>
      </p:sp>
      <p:sp>
        <p:nvSpPr>
          <p:cNvPr id="198" name="Google Shape;198;p5"/>
          <p:cNvSpPr/>
          <p:nvPr/>
        </p:nvSpPr>
        <p:spPr>
          <a:xfrm>
            <a:off x="1219294" y="4536975"/>
            <a:ext cx="15795020" cy="3535020"/>
          </a:xfrm>
          <a:custGeom>
            <a:rect b="b" l="l" r="r" t="t"/>
            <a:pathLst>
              <a:path extrusionOk="0" h="1289585" w="5762066">
                <a:moveTo>
                  <a:pt x="0" y="0"/>
                </a:moveTo>
                <a:lnTo>
                  <a:pt x="5762066" y="0"/>
                </a:lnTo>
                <a:lnTo>
                  <a:pt x="5762066" y="1289585"/>
                </a:lnTo>
                <a:lnTo>
                  <a:pt x="0" y="1289585"/>
                </a:lnTo>
                <a:close/>
              </a:path>
            </a:pathLst>
          </a:custGeom>
          <a:solidFill>
            <a:srgbClr val="FFFFFF"/>
          </a:solidFill>
          <a:ln>
            <a:noFill/>
          </a:ln>
        </p:spPr>
      </p:sp>
      <p:sp>
        <p:nvSpPr>
          <p:cNvPr id="199" name="Google Shape;199;p5"/>
          <p:cNvSpPr/>
          <p:nvPr/>
        </p:nvSpPr>
        <p:spPr>
          <a:xfrm>
            <a:off x="1219294" y="657204"/>
            <a:ext cx="15795020" cy="3535020"/>
          </a:xfrm>
          <a:custGeom>
            <a:rect b="b" l="l" r="r" t="t"/>
            <a:pathLst>
              <a:path extrusionOk="0" h="1289585" w="5762066">
                <a:moveTo>
                  <a:pt x="0" y="0"/>
                </a:moveTo>
                <a:lnTo>
                  <a:pt x="5762066" y="0"/>
                </a:lnTo>
                <a:lnTo>
                  <a:pt x="5762066" y="1289585"/>
                </a:lnTo>
                <a:lnTo>
                  <a:pt x="0" y="1289585"/>
                </a:lnTo>
                <a:close/>
              </a:path>
            </a:pathLst>
          </a:custGeom>
          <a:solidFill>
            <a:srgbClr val="FFFFFF"/>
          </a:solidFill>
          <a:ln>
            <a:noFill/>
          </a:ln>
        </p:spPr>
      </p:sp>
      <p:sp>
        <p:nvSpPr>
          <p:cNvPr id="200" name="Google Shape;200;p5"/>
          <p:cNvSpPr/>
          <p:nvPr/>
        </p:nvSpPr>
        <p:spPr>
          <a:xfrm flipH="1">
            <a:off x="14972495" y="7296334"/>
            <a:ext cx="5533751" cy="1961966"/>
          </a:xfrm>
          <a:custGeom>
            <a:rect b="b" l="l" r="r" t="t"/>
            <a:pathLst>
              <a:path extrusionOk="0" h="1961966" w="5533751">
                <a:moveTo>
                  <a:pt x="5533751" y="0"/>
                </a:moveTo>
                <a:lnTo>
                  <a:pt x="0" y="0"/>
                </a:lnTo>
                <a:lnTo>
                  <a:pt x="0" y="1961966"/>
                </a:lnTo>
                <a:lnTo>
                  <a:pt x="5533751" y="1961966"/>
                </a:lnTo>
                <a:lnTo>
                  <a:pt x="5533751" y="0"/>
                </a:lnTo>
                <a:close/>
              </a:path>
            </a:pathLst>
          </a:custGeom>
          <a:blipFill rotWithShape="1">
            <a:blip r:embed="rId4">
              <a:alphaModFix/>
            </a:blip>
            <a:stretch>
              <a:fillRect b="0" l="0" r="0" t="0"/>
            </a:stretch>
          </a:blipFill>
          <a:ln>
            <a:noFill/>
          </a:ln>
        </p:spPr>
      </p:sp>
      <p:sp>
        <p:nvSpPr>
          <p:cNvPr id="201" name="Google Shape;201;p5"/>
          <p:cNvSpPr/>
          <p:nvPr/>
        </p:nvSpPr>
        <p:spPr>
          <a:xfrm>
            <a:off x="-2218246" y="7296334"/>
            <a:ext cx="5533751" cy="1961966"/>
          </a:xfrm>
          <a:custGeom>
            <a:rect b="b" l="l" r="r" t="t"/>
            <a:pathLst>
              <a:path extrusionOk="0" h="1961966" w="5533751">
                <a:moveTo>
                  <a:pt x="0" y="0"/>
                </a:moveTo>
                <a:lnTo>
                  <a:pt x="5533751" y="0"/>
                </a:lnTo>
                <a:lnTo>
                  <a:pt x="5533751" y="1961966"/>
                </a:lnTo>
                <a:lnTo>
                  <a:pt x="0" y="1961966"/>
                </a:lnTo>
                <a:lnTo>
                  <a:pt x="0" y="0"/>
                </a:lnTo>
                <a:close/>
              </a:path>
            </a:pathLst>
          </a:custGeom>
          <a:blipFill rotWithShape="1">
            <a:blip r:embed="rId4">
              <a:alphaModFix/>
            </a:blip>
            <a:stretch>
              <a:fillRect b="0" l="0" r="0" t="0"/>
            </a:stretch>
          </a:blipFill>
          <a:ln>
            <a:noFill/>
          </a:ln>
        </p:spPr>
      </p:sp>
      <p:sp>
        <p:nvSpPr>
          <p:cNvPr id="202" name="Google Shape;202;p5"/>
          <p:cNvSpPr/>
          <p:nvPr/>
        </p:nvSpPr>
        <p:spPr>
          <a:xfrm>
            <a:off x="16793505" y="3742304"/>
            <a:ext cx="441616" cy="633141"/>
          </a:xfrm>
          <a:custGeom>
            <a:rect b="b" l="l" r="r" t="t"/>
            <a:pathLst>
              <a:path extrusionOk="0" h="633141" w="441616">
                <a:moveTo>
                  <a:pt x="0" y="0"/>
                </a:moveTo>
                <a:lnTo>
                  <a:pt x="441616" y="0"/>
                </a:lnTo>
                <a:lnTo>
                  <a:pt x="441616" y="633141"/>
                </a:lnTo>
                <a:lnTo>
                  <a:pt x="0" y="633141"/>
                </a:lnTo>
                <a:lnTo>
                  <a:pt x="0" y="0"/>
                </a:lnTo>
                <a:close/>
              </a:path>
            </a:pathLst>
          </a:custGeom>
          <a:blipFill rotWithShape="1">
            <a:blip r:embed="rId5">
              <a:alphaModFix/>
            </a:blip>
            <a:stretch>
              <a:fillRect b="0" l="0" r="0" t="0"/>
            </a:stretch>
          </a:blipFill>
          <a:ln>
            <a:noFill/>
          </a:ln>
        </p:spPr>
      </p:sp>
      <p:sp>
        <p:nvSpPr>
          <p:cNvPr id="203" name="Google Shape;203;p5"/>
          <p:cNvSpPr/>
          <p:nvPr/>
        </p:nvSpPr>
        <p:spPr>
          <a:xfrm>
            <a:off x="1009650" y="1281714"/>
            <a:ext cx="441616" cy="633141"/>
          </a:xfrm>
          <a:custGeom>
            <a:rect b="b" l="l" r="r" t="t"/>
            <a:pathLst>
              <a:path extrusionOk="0" h="633141" w="441616">
                <a:moveTo>
                  <a:pt x="0" y="0"/>
                </a:moveTo>
                <a:lnTo>
                  <a:pt x="441616" y="0"/>
                </a:lnTo>
                <a:lnTo>
                  <a:pt x="441616" y="633141"/>
                </a:lnTo>
                <a:lnTo>
                  <a:pt x="0" y="633141"/>
                </a:lnTo>
                <a:lnTo>
                  <a:pt x="0" y="0"/>
                </a:lnTo>
                <a:close/>
              </a:path>
            </a:pathLst>
          </a:custGeom>
          <a:blipFill rotWithShape="1">
            <a:blip r:embed="rId5">
              <a:alphaModFix/>
            </a:blip>
            <a:stretch>
              <a:fillRect b="0" l="0" r="0" t="0"/>
            </a:stretch>
          </a:blipFill>
          <a:ln>
            <a:noFill/>
          </a:ln>
        </p:spPr>
      </p:sp>
      <p:sp>
        <p:nvSpPr>
          <p:cNvPr id="204" name="Google Shape;204;p5"/>
          <p:cNvSpPr/>
          <p:nvPr/>
        </p:nvSpPr>
        <p:spPr>
          <a:xfrm>
            <a:off x="13216953" y="5524456"/>
            <a:ext cx="2065822" cy="2547539"/>
          </a:xfrm>
          <a:custGeom>
            <a:rect b="b" l="l" r="r" t="t"/>
            <a:pathLst>
              <a:path extrusionOk="0" h="2547539" w="2065822">
                <a:moveTo>
                  <a:pt x="0" y="0"/>
                </a:moveTo>
                <a:lnTo>
                  <a:pt x="2065823" y="0"/>
                </a:lnTo>
                <a:lnTo>
                  <a:pt x="2065823" y="2547539"/>
                </a:lnTo>
                <a:lnTo>
                  <a:pt x="0" y="2547539"/>
                </a:lnTo>
                <a:lnTo>
                  <a:pt x="0" y="0"/>
                </a:lnTo>
                <a:close/>
              </a:path>
            </a:pathLst>
          </a:custGeom>
          <a:blipFill rotWithShape="1">
            <a:blip r:embed="rId6">
              <a:alphaModFix/>
            </a:blip>
            <a:stretch>
              <a:fillRect b="0" l="0" r="0" t="0"/>
            </a:stretch>
          </a:blipFill>
          <a:ln>
            <a:noFill/>
          </a:ln>
        </p:spPr>
      </p:sp>
      <p:sp>
        <p:nvSpPr>
          <p:cNvPr id="205" name="Google Shape;205;p5"/>
          <p:cNvSpPr txBox="1"/>
          <p:nvPr/>
        </p:nvSpPr>
        <p:spPr>
          <a:xfrm>
            <a:off x="2053570" y="4869385"/>
            <a:ext cx="11912239" cy="284162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3500" u="none" cap="none" strike="noStrike">
                <a:solidFill>
                  <a:srgbClr val="000000"/>
                </a:solidFill>
                <a:latin typeface="Arial"/>
                <a:ea typeface="Arial"/>
                <a:cs typeface="Arial"/>
                <a:sym typeface="Arial"/>
              </a:rPr>
              <a:t>-Kiểm soát được số lượng lớn trứng được ấp </a:t>
            </a:r>
            <a:endParaRPr/>
          </a:p>
          <a:p>
            <a:pPr indent="0" lvl="0" marL="0" marR="0" rtl="0" algn="l">
              <a:lnSpc>
                <a:spcPct val="130000"/>
              </a:lnSpc>
              <a:spcBef>
                <a:spcPts val="0"/>
              </a:spcBef>
              <a:spcAft>
                <a:spcPts val="0"/>
              </a:spcAft>
              <a:buNone/>
            </a:pPr>
            <a:r>
              <a:rPr b="0" i="0" lang="en-US" sz="3500" u="none" cap="none" strike="noStrike">
                <a:solidFill>
                  <a:srgbClr val="000000"/>
                </a:solidFill>
                <a:latin typeface="Arial"/>
                <a:ea typeface="Arial"/>
                <a:cs typeface="Arial"/>
                <a:sym typeface="Arial"/>
              </a:rPr>
              <a:t>-Tăng hiệu suất trứng nở</a:t>
            </a:r>
            <a:endParaRPr/>
          </a:p>
          <a:p>
            <a:pPr indent="0" lvl="0" marL="0" marR="0" rtl="0" algn="l">
              <a:lnSpc>
                <a:spcPct val="130000"/>
              </a:lnSpc>
              <a:spcBef>
                <a:spcPts val="0"/>
              </a:spcBef>
              <a:spcAft>
                <a:spcPts val="0"/>
              </a:spcAft>
              <a:buNone/>
            </a:pPr>
            <a:r>
              <a:rPr b="0" i="0" lang="en-US" sz="3500" u="none" cap="none" strike="noStrike">
                <a:solidFill>
                  <a:srgbClr val="000000"/>
                </a:solidFill>
                <a:latin typeface="Arial"/>
                <a:ea typeface="Arial"/>
                <a:cs typeface="Arial"/>
                <a:sym typeface="Arial"/>
              </a:rPr>
              <a:t>-Tiết kiệm chi phí và không gian ấp trứng</a:t>
            </a:r>
            <a:endParaRPr/>
          </a:p>
          <a:p>
            <a:pPr indent="0" lvl="0" marL="0" marR="0" rtl="0" algn="l">
              <a:lnSpc>
                <a:spcPct val="130000"/>
              </a:lnSpc>
              <a:spcBef>
                <a:spcPts val="0"/>
              </a:spcBef>
              <a:spcAft>
                <a:spcPts val="0"/>
              </a:spcAft>
              <a:buNone/>
            </a:pPr>
            <a:r>
              <a:t/>
            </a:r>
            <a:endParaRPr b="0" i="0" sz="35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None/>
            </a:pPr>
            <a:r>
              <a:t/>
            </a:r>
            <a:endParaRPr b="0" i="0" sz="3500" u="none" cap="none" strike="noStrike">
              <a:solidFill>
                <a:srgbClr val="000000"/>
              </a:solidFill>
              <a:latin typeface="Arial"/>
              <a:ea typeface="Arial"/>
              <a:cs typeface="Arial"/>
              <a:sym typeface="Arial"/>
            </a:endParaRPr>
          </a:p>
        </p:txBody>
      </p:sp>
      <p:sp>
        <p:nvSpPr>
          <p:cNvPr id="206" name="Google Shape;206;p5"/>
          <p:cNvSpPr txBox="1"/>
          <p:nvPr/>
        </p:nvSpPr>
        <p:spPr>
          <a:xfrm>
            <a:off x="2170659" y="1717575"/>
            <a:ext cx="13892290" cy="1847850"/>
          </a:xfrm>
          <a:prstGeom prst="rect">
            <a:avLst/>
          </a:prstGeom>
          <a:noFill/>
          <a:ln>
            <a:noFill/>
          </a:ln>
        </p:spPr>
        <p:txBody>
          <a:bodyPr anchorCtr="0" anchor="t" bIns="0" lIns="0" spcFirstLastPara="1" rIns="0" wrap="square" tIns="0">
            <a:spAutoFit/>
          </a:bodyPr>
          <a:lstStyle/>
          <a:p>
            <a:pPr indent="0" lvl="0" marL="0" marR="0" rtl="0" algn="ctr">
              <a:lnSpc>
                <a:spcPct val="135006"/>
              </a:lnSpc>
              <a:spcBef>
                <a:spcPts val="0"/>
              </a:spcBef>
              <a:spcAft>
                <a:spcPts val="0"/>
              </a:spcAft>
              <a:buNone/>
            </a:pPr>
            <a:r>
              <a:rPr b="0" i="0" lang="en-US" sz="5499" u="none" cap="none" strike="noStrike">
                <a:solidFill>
                  <a:srgbClr val="003EA8"/>
                </a:solidFill>
                <a:latin typeface="Arial"/>
                <a:ea typeface="Arial"/>
                <a:cs typeface="Arial"/>
                <a:sym typeface="Arial"/>
              </a:rPr>
              <a:t>Những ưu điểm nổi bật của máy ấp trứng</a:t>
            </a:r>
            <a:endParaRPr/>
          </a:p>
          <a:p>
            <a:pPr indent="0" lvl="0" marL="0" marR="0" rtl="0" algn="ctr">
              <a:lnSpc>
                <a:spcPct val="135006"/>
              </a:lnSpc>
              <a:spcBef>
                <a:spcPts val="0"/>
              </a:spcBef>
              <a:spcAft>
                <a:spcPts val="0"/>
              </a:spcAft>
              <a:buNone/>
            </a:pPr>
            <a:r>
              <a:t/>
            </a:r>
            <a:endParaRPr b="0" i="0" sz="5499" u="none" cap="none" strike="noStrike">
              <a:solidFill>
                <a:srgbClr val="003EA8"/>
              </a:solidFill>
              <a:latin typeface="Arial"/>
              <a:ea typeface="Arial"/>
              <a:cs typeface="Arial"/>
              <a:sym typeface="Arial"/>
            </a:endParaRPr>
          </a:p>
        </p:txBody>
      </p:sp>
      <p:grpSp>
        <p:nvGrpSpPr>
          <p:cNvPr id="207" name="Google Shape;207;p5"/>
          <p:cNvGrpSpPr/>
          <p:nvPr/>
        </p:nvGrpSpPr>
        <p:grpSpPr>
          <a:xfrm>
            <a:off x="7947087" y="8935049"/>
            <a:ext cx="2339432" cy="788600"/>
            <a:chOff x="0" y="-144661"/>
            <a:chExt cx="3119243" cy="1051466"/>
          </a:xfrm>
        </p:grpSpPr>
        <p:grpSp>
          <p:nvGrpSpPr>
            <p:cNvPr id="208" name="Google Shape;208;p5"/>
            <p:cNvGrpSpPr/>
            <p:nvPr/>
          </p:nvGrpSpPr>
          <p:grpSpPr>
            <a:xfrm>
              <a:off x="0" y="-144661"/>
              <a:ext cx="3119243" cy="1051466"/>
              <a:chOff x="0" y="-28575"/>
              <a:chExt cx="616147" cy="207697"/>
            </a:xfrm>
          </p:grpSpPr>
          <p:sp>
            <p:nvSpPr>
              <p:cNvPr id="209" name="Google Shape;209;p5"/>
              <p:cNvSpPr/>
              <p:nvPr/>
            </p:nvSpPr>
            <p:spPr>
              <a:xfrm>
                <a:off x="0" y="0"/>
                <a:ext cx="616147" cy="179122"/>
              </a:xfrm>
              <a:custGeom>
                <a:rect b="b" l="l" r="r" t="t"/>
                <a:pathLst>
                  <a:path extrusionOk="0" h="179122" w="616147">
                    <a:moveTo>
                      <a:pt x="0" y="0"/>
                    </a:moveTo>
                    <a:lnTo>
                      <a:pt x="616147" y="0"/>
                    </a:lnTo>
                    <a:lnTo>
                      <a:pt x="616147" y="179122"/>
                    </a:lnTo>
                    <a:lnTo>
                      <a:pt x="0" y="179122"/>
                    </a:lnTo>
                    <a:close/>
                  </a:path>
                </a:pathLst>
              </a:custGeom>
              <a:solidFill>
                <a:srgbClr val="FFFFFF"/>
              </a:solidFill>
              <a:ln cap="sq" cmpd="sng" w="9525">
                <a:solidFill>
                  <a:srgbClr val="003EA8"/>
                </a:solidFill>
                <a:prstDash val="solid"/>
                <a:miter lim="8000"/>
                <a:headEnd len="sm" w="sm" type="none"/>
                <a:tailEnd len="sm" w="sm" type="none"/>
              </a:ln>
            </p:spPr>
          </p:sp>
          <p:sp>
            <p:nvSpPr>
              <p:cNvPr id="210" name="Google Shape;210;p5"/>
              <p:cNvSpPr txBox="1"/>
              <p:nvPr/>
            </p:nvSpPr>
            <p:spPr>
              <a:xfrm>
                <a:off x="0" y="-28575"/>
                <a:ext cx="616147" cy="207697"/>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11" name="Google Shape;211;p5"/>
            <p:cNvSpPr/>
            <p:nvPr/>
          </p:nvSpPr>
          <p:spPr>
            <a:xfrm>
              <a:off x="341970" y="106526"/>
              <a:ext cx="693753" cy="693753"/>
            </a:xfrm>
            <a:custGeom>
              <a:rect b="b" l="l" r="r" t="t"/>
              <a:pathLst>
                <a:path extrusionOk="0" h="693753" w="693753">
                  <a:moveTo>
                    <a:pt x="0" y="0"/>
                  </a:moveTo>
                  <a:lnTo>
                    <a:pt x="693753" y="0"/>
                  </a:lnTo>
                  <a:lnTo>
                    <a:pt x="693753" y="693753"/>
                  </a:lnTo>
                  <a:lnTo>
                    <a:pt x="0" y="693753"/>
                  </a:lnTo>
                  <a:lnTo>
                    <a:pt x="0" y="0"/>
                  </a:lnTo>
                  <a:close/>
                </a:path>
              </a:pathLst>
            </a:custGeom>
            <a:blipFill rotWithShape="1">
              <a:blip r:embed="rId7">
                <a:alphaModFix/>
              </a:blip>
              <a:stretch>
                <a:fillRect b="0" l="0" r="0" t="0"/>
              </a:stretch>
            </a:blipFill>
            <a:ln>
              <a:noFill/>
            </a:ln>
          </p:spPr>
        </p:sp>
        <p:sp>
          <p:nvSpPr>
            <p:cNvPr id="212" name="Google Shape;212;p5"/>
            <p:cNvSpPr txBox="1"/>
            <p:nvPr/>
          </p:nvSpPr>
          <p:spPr>
            <a:xfrm>
              <a:off x="1321051" y="230761"/>
              <a:ext cx="1360886" cy="407182"/>
            </a:xfrm>
            <a:prstGeom prst="rect">
              <a:avLst/>
            </a:prstGeom>
            <a:noFill/>
            <a:ln>
              <a:noFill/>
            </a:ln>
          </p:spPr>
          <p:txBody>
            <a:bodyPr anchorCtr="0" anchor="t" bIns="0" lIns="0" spcFirstLastPara="1" rIns="0" wrap="square" tIns="0">
              <a:spAutoFit/>
            </a:bodyPr>
            <a:lstStyle/>
            <a:p>
              <a:pPr indent="0" lvl="0" marL="0" marR="0" rtl="0" algn="l">
                <a:lnSpc>
                  <a:spcPct val="140032"/>
                </a:lnSpc>
                <a:spcBef>
                  <a:spcPts val="0"/>
                </a:spcBef>
                <a:spcAft>
                  <a:spcPts val="0"/>
                </a:spcAft>
                <a:buNone/>
              </a:pPr>
              <a:r>
                <a:rPr b="0" i="0" lang="en-US" sz="1851" u="none" cap="none" strike="noStrike">
                  <a:solidFill>
                    <a:srgbClr val="000000"/>
                  </a:solidFill>
                  <a:latin typeface="Cabin"/>
                  <a:ea typeface="Cabin"/>
                  <a:cs typeface="Cabin"/>
                  <a:sym typeface="Cabin"/>
                </a:rPr>
                <a:t>VNU-UET</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6"/>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56030" l="0" r="-1467" t="-24351"/>
            </a:stretch>
          </a:blipFill>
          <a:ln>
            <a:noFill/>
          </a:ln>
        </p:spPr>
      </p:sp>
      <p:sp>
        <p:nvSpPr>
          <p:cNvPr id="218" name="Google Shape;218;p6"/>
          <p:cNvSpPr/>
          <p:nvPr/>
        </p:nvSpPr>
        <p:spPr>
          <a:xfrm>
            <a:off x="905495" y="333044"/>
            <a:ext cx="16444941" cy="934419"/>
          </a:xfrm>
          <a:custGeom>
            <a:rect b="b" l="l" r="r" t="t"/>
            <a:pathLst>
              <a:path extrusionOk="0" h="340879" w="5999159">
                <a:moveTo>
                  <a:pt x="0" y="0"/>
                </a:moveTo>
                <a:lnTo>
                  <a:pt x="5999159" y="0"/>
                </a:lnTo>
                <a:lnTo>
                  <a:pt x="5999159" y="340879"/>
                </a:lnTo>
                <a:lnTo>
                  <a:pt x="0" y="340879"/>
                </a:lnTo>
                <a:close/>
              </a:path>
            </a:pathLst>
          </a:custGeom>
          <a:solidFill>
            <a:srgbClr val="FFFFFF"/>
          </a:solidFill>
          <a:ln>
            <a:noFill/>
          </a:ln>
        </p:spPr>
      </p:sp>
      <p:graphicFrame>
        <p:nvGraphicFramePr>
          <p:cNvPr id="219" name="Google Shape;219;p6"/>
          <p:cNvGraphicFramePr/>
          <p:nvPr/>
        </p:nvGraphicFramePr>
        <p:xfrm>
          <a:off x="905495" y="1493481"/>
          <a:ext cx="3000000" cy="3000000"/>
        </p:xfrm>
        <a:graphic>
          <a:graphicData uri="http://schemas.openxmlformats.org/drawingml/2006/table">
            <a:tbl>
              <a:tblPr>
                <a:noFill/>
                <a:tableStyleId>{6D2A804E-9E10-45F2-8692-E35142AFFA72}</a:tableStyleId>
              </a:tblPr>
              <a:tblGrid>
                <a:gridCol w="4547250"/>
                <a:gridCol w="4102175"/>
                <a:gridCol w="4112700"/>
                <a:gridCol w="3682825"/>
              </a:tblGrid>
              <a:tr h="742950">
                <a:tc>
                  <a:txBody>
                    <a:bodyPr/>
                    <a:lstStyle/>
                    <a:p>
                      <a:pPr indent="0" lvl="0" marL="0" marR="0" rtl="0" algn="ctr">
                        <a:lnSpc>
                          <a:spcPct val="140000"/>
                        </a:lnSpc>
                        <a:spcBef>
                          <a:spcPts val="0"/>
                        </a:spcBef>
                        <a:spcAft>
                          <a:spcPts val="0"/>
                        </a:spcAft>
                        <a:buNone/>
                      </a:pPr>
                      <a:r>
                        <a:rPr b="1" lang="en-US" sz="1800" u="none" cap="none" strike="noStrike">
                          <a:solidFill>
                            <a:srgbClr val="003EA8"/>
                          </a:solidFill>
                          <a:latin typeface="Noto Sans"/>
                          <a:ea typeface="Noto Sans"/>
                          <a:cs typeface="Noto Sans"/>
                          <a:sym typeface="Noto Sans"/>
                        </a:rPr>
                        <a:t>Khối cảm biến</a:t>
                      </a:r>
                      <a:endParaRPr sz="1100" u="none" cap="none" strike="noStrike"/>
                    </a:p>
                  </a:txBody>
                  <a:tcPr marT="190500" marB="190500" marR="190500" marL="1905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lang="en-US" sz="1799" u="none" cap="none" strike="noStrike">
                          <a:solidFill>
                            <a:srgbClr val="003EA8"/>
                          </a:solidFill>
                          <a:latin typeface="Ultra"/>
                          <a:ea typeface="Ultra"/>
                          <a:cs typeface="Ultra"/>
                          <a:sym typeface="Ultra"/>
                        </a:rPr>
                        <a:t>Khối điều khiển </a:t>
                      </a:r>
                      <a:endParaRPr sz="1100" u="none" cap="none" strike="noStrike"/>
                    </a:p>
                  </a:txBody>
                  <a:tcPr marT="190500" marB="190500" marR="190500" marL="1905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lang="en-US" sz="1799" u="none" cap="none" strike="noStrike">
                          <a:solidFill>
                            <a:srgbClr val="003EA8"/>
                          </a:solidFill>
                          <a:latin typeface="Ultra"/>
                          <a:ea typeface="Ultra"/>
                          <a:cs typeface="Ultra"/>
                          <a:sym typeface="Ultra"/>
                        </a:rPr>
                        <a:t>Khối chấp hành</a:t>
                      </a:r>
                      <a:endParaRPr sz="1100" u="none" cap="none" strike="noStrike"/>
                    </a:p>
                  </a:txBody>
                  <a:tcPr marT="190500" marB="190500" marR="190500" marL="1905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lang="en-US" sz="1799" u="none" cap="none" strike="noStrike">
                          <a:solidFill>
                            <a:srgbClr val="003EA8"/>
                          </a:solidFill>
                          <a:latin typeface="Noto Sans"/>
                          <a:ea typeface="Noto Sans"/>
                          <a:cs typeface="Noto Sans"/>
                          <a:sym typeface="Noto Sans"/>
                        </a:rPr>
                        <a:t>Một số thiết bị khác</a:t>
                      </a:r>
                      <a:endParaRPr sz="1100" u="none" cap="none" strike="noStrike"/>
                    </a:p>
                  </a:txBody>
                  <a:tcPr marT="190500" marB="190500" marR="190500" marL="1905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742950">
                <a:tc>
                  <a:txBody>
                    <a:bodyPr/>
                    <a:lstStyle/>
                    <a:p>
                      <a:pPr indent="0" lvl="0" marL="0" marR="0" rtl="0" algn="ctr">
                        <a:lnSpc>
                          <a:spcPct val="140000"/>
                        </a:lnSpc>
                        <a:spcBef>
                          <a:spcPts val="0"/>
                        </a:spcBef>
                        <a:spcAft>
                          <a:spcPts val="0"/>
                        </a:spcAft>
                        <a:buNone/>
                      </a:pPr>
                      <a:r>
                        <a:rPr lang="en-US" sz="1800" u="none" cap="none" strike="noStrike">
                          <a:solidFill>
                            <a:srgbClr val="003EA8"/>
                          </a:solidFill>
                          <a:latin typeface="Arial"/>
                          <a:ea typeface="Arial"/>
                          <a:cs typeface="Arial"/>
                          <a:sym typeface="Arial"/>
                        </a:rPr>
                        <a:t>Cảm biến nhiệt độ, độ ẩm DHT11</a:t>
                      </a:r>
                      <a:endParaRPr sz="1100" u="none" cap="none" strike="noStrike"/>
                    </a:p>
                  </a:txBody>
                  <a:tcPr marT="190500" marB="190500" marR="190500" marL="1905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40000"/>
                        </a:lnSpc>
                        <a:spcBef>
                          <a:spcPts val="0"/>
                        </a:spcBef>
                        <a:spcAft>
                          <a:spcPts val="0"/>
                        </a:spcAft>
                        <a:buNone/>
                      </a:pPr>
                      <a:r>
                        <a:rPr lang="en-US" sz="1800" u="none" cap="none" strike="noStrike">
                          <a:solidFill>
                            <a:srgbClr val="003EA8"/>
                          </a:solidFill>
                          <a:latin typeface="Arial"/>
                          <a:ea typeface="Arial"/>
                          <a:cs typeface="Arial"/>
                          <a:sym typeface="Arial"/>
                        </a:rPr>
                        <a:t>Atmega16</a:t>
                      </a:r>
                      <a:endParaRPr sz="1100" u="none" cap="none" strike="noStrike"/>
                    </a:p>
                  </a:txBody>
                  <a:tcPr marT="190500" marB="190500" marR="190500" marL="1905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40000"/>
                        </a:lnSpc>
                        <a:spcBef>
                          <a:spcPts val="0"/>
                        </a:spcBef>
                        <a:spcAft>
                          <a:spcPts val="0"/>
                        </a:spcAft>
                        <a:buNone/>
                      </a:pPr>
                      <a:r>
                        <a:rPr lang="en-US" sz="1800" u="none" cap="none" strike="noStrike">
                          <a:solidFill>
                            <a:srgbClr val="003EA8"/>
                          </a:solidFill>
                          <a:latin typeface="Arial"/>
                          <a:ea typeface="Arial"/>
                          <a:cs typeface="Arial"/>
                          <a:sym typeface="Arial"/>
                        </a:rPr>
                        <a:t>Màn LCD</a:t>
                      </a:r>
                      <a:endParaRPr sz="1100" u="none" cap="none" strike="noStrike"/>
                    </a:p>
                  </a:txBody>
                  <a:tcPr marT="190500" marB="190500" marR="190500" marL="1905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40000"/>
                        </a:lnSpc>
                        <a:spcBef>
                          <a:spcPts val="0"/>
                        </a:spcBef>
                        <a:spcAft>
                          <a:spcPts val="0"/>
                        </a:spcAft>
                        <a:buNone/>
                      </a:pPr>
                      <a:r>
                        <a:rPr lang="en-US" sz="1800" u="none" cap="none" strike="noStrike">
                          <a:solidFill>
                            <a:srgbClr val="003EA8"/>
                          </a:solidFill>
                          <a:latin typeface="Noto Sans"/>
                          <a:ea typeface="Noto Sans"/>
                          <a:cs typeface="Noto Sans"/>
                          <a:sym typeface="Noto Sans"/>
                        </a:rPr>
                        <a:t>Nguồn Adapter 12V</a:t>
                      </a:r>
                      <a:endParaRPr sz="1100" u="none" cap="none" strike="noStrike"/>
                    </a:p>
                  </a:txBody>
                  <a:tcPr marT="190500" marB="190500" marR="190500" marL="1905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1376025">
                <a:tc>
                  <a:txBody>
                    <a:bodyPr/>
                    <a:lstStyle/>
                    <a:p>
                      <a:pPr indent="0" lvl="0" marL="0" marR="0" rtl="0" algn="ctr">
                        <a:lnSpc>
                          <a:spcPct val="140000"/>
                        </a:lnSpc>
                        <a:spcBef>
                          <a:spcPts val="0"/>
                        </a:spcBef>
                        <a:spcAft>
                          <a:spcPts val="0"/>
                        </a:spcAft>
                        <a:buNone/>
                      </a:pPr>
                      <a:r>
                        <a:rPr lang="en-US" sz="1800" u="none" cap="none" strike="noStrike">
                          <a:solidFill>
                            <a:srgbClr val="003EA8"/>
                          </a:solidFill>
                          <a:latin typeface="Arial"/>
                          <a:ea typeface="Arial"/>
                          <a:cs typeface="Arial"/>
                          <a:sym typeface="Arial"/>
                        </a:rPr>
                        <a:t>BUTTONS</a:t>
                      </a:r>
                      <a:endParaRPr sz="1100" u="none" cap="none" strike="noStrike"/>
                    </a:p>
                  </a:txBody>
                  <a:tcPr marT="190500" marB="190500" marR="190500" marL="1905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40000"/>
                        </a:lnSpc>
                        <a:spcBef>
                          <a:spcPts val="0"/>
                        </a:spcBef>
                        <a:spcAft>
                          <a:spcPts val="0"/>
                        </a:spcAft>
                        <a:buNone/>
                      </a:pPr>
                      <a:r>
                        <a:rPr lang="en-US" sz="1800" u="none" cap="none" strike="noStrike">
                          <a:solidFill>
                            <a:srgbClr val="003EA8"/>
                          </a:solidFill>
                          <a:latin typeface="Arial"/>
                          <a:ea typeface="Arial"/>
                          <a:cs typeface="Arial"/>
                          <a:sym typeface="Arial"/>
                        </a:rPr>
                        <a:t>Bluetooth HC05</a:t>
                      </a:r>
                      <a:endParaRPr sz="1100" u="none" cap="none" strike="noStrike"/>
                    </a:p>
                  </a:txBody>
                  <a:tcPr marT="190500" marB="190500" marR="190500" marL="1905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40000"/>
                        </a:lnSpc>
                        <a:spcBef>
                          <a:spcPts val="0"/>
                        </a:spcBef>
                        <a:spcAft>
                          <a:spcPts val="0"/>
                        </a:spcAft>
                        <a:buNone/>
                      </a:pPr>
                      <a:r>
                        <a:rPr lang="en-US" sz="1800" u="none" cap="none" strike="noStrike">
                          <a:solidFill>
                            <a:srgbClr val="003EA8"/>
                          </a:solidFill>
                          <a:latin typeface="Arial"/>
                          <a:ea typeface="Arial"/>
                          <a:cs typeface="Arial"/>
                          <a:sym typeface="Arial"/>
                        </a:rPr>
                        <a:t>Đèn sợi đốt</a:t>
                      </a:r>
                      <a:endParaRPr sz="1100" u="none" cap="none" strike="noStrike"/>
                    </a:p>
                  </a:txBody>
                  <a:tcPr marT="190500" marB="190500" marR="190500" marL="1905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40000"/>
                        </a:lnSpc>
                        <a:spcBef>
                          <a:spcPts val="0"/>
                        </a:spcBef>
                        <a:spcAft>
                          <a:spcPts val="0"/>
                        </a:spcAft>
                        <a:buNone/>
                      </a:pPr>
                      <a:r>
                        <a:rPr lang="en-US" sz="1800" u="none" cap="none" strike="noStrike">
                          <a:solidFill>
                            <a:srgbClr val="003EA8"/>
                          </a:solidFill>
                          <a:latin typeface="Noto Sans"/>
                          <a:ea typeface="Noto Sans"/>
                          <a:cs typeface="Noto Sans"/>
                          <a:sym typeface="Noto Sans"/>
                        </a:rPr>
                        <a:t>MOSFET</a:t>
                      </a:r>
                      <a:endParaRPr sz="1100" u="none" cap="none" strike="noStrike"/>
                    </a:p>
                  </a:txBody>
                  <a:tcPr marT="190500" marB="190500" marR="190500" marL="1905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1196125">
                <a:tc>
                  <a:txBody>
                    <a:bodyPr/>
                    <a:lstStyle/>
                    <a:p>
                      <a:pPr indent="0" lvl="0" marL="0" marR="0" rtl="0" algn="ctr">
                        <a:lnSpc>
                          <a:spcPct val="229090"/>
                        </a:lnSpc>
                        <a:spcBef>
                          <a:spcPts val="0"/>
                        </a:spcBef>
                        <a:spcAft>
                          <a:spcPts val="0"/>
                        </a:spcAft>
                        <a:buNone/>
                      </a:pPr>
                      <a:r>
                        <a:t/>
                      </a:r>
                      <a:endParaRPr sz="1100" u="none" cap="none" strike="noStrike"/>
                    </a:p>
                  </a:txBody>
                  <a:tcPr marT="190500" marB="190500" marR="190500" marL="1905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229090"/>
                        </a:lnSpc>
                        <a:spcBef>
                          <a:spcPts val="0"/>
                        </a:spcBef>
                        <a:spcAft>
                          <a:spcPts val="0"/>
                        </a:spcAft>
                        <a:buNone/>
                      </a:pPr>
                      <a:r>
                        <a:t/>
                      </a:r>
                      <a:endParaRPr sz="1100" u="none" cap="none" strike="noStrike"/>
                    </a:p>
                  </a:txBody>
                  <a:tcPr marT="190500" marB="190500" marR="190500" marL="1905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40000"/>
                        </a:lnSpc>
                        <a:spcBef>
                          <a:spcPts val="0"/>
                        </a:spcBef>
                        <a:spcAft>
                          <a:spcPts val="0"/>
                        </a:spcAft>
                        <a:buNone/>
                      </a:pPr>
                      <a:r>
                        <a:rPr lang="en-US" sz="1800" u="none" cap="none" strike="noStrike">
                          <a:solidFill>
                            <a:srgbClr val="003EA8"/>
                          </a:solidFill>
                          <a:latin typeface="Arial"/>
                          <a:ea typeface="Arial"/>
                          <a:cs typeface="Arial"/>
                          <a:sym typeface="Arial"/>
                        </a:rPr>
                        <a:t>Quạt</a:t>
                      </a:r>
                      <a:endParaRPr sz="1100" u="none" cap="none" strike="noStrike"/>
                    </a:p>
                  </a:txBody>
                  <a:tcPr marT="190500" marB="190500" marR="190500" marL="1905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40000"/>
                        </a:lnSpc>
                        <a:spcBef>
                          <a:spcPts val="0"/>
                        </a:spcBef>
                        <a:spcAft>
                          <a:spcPts val="0"/>
                        </a:spcAft>
                        <a:buNone/>
                      </a:pPr>
                      <a:r>
                        <a:rPr lang="en-US" sz="1800" u="none" cap="none" strike="noStrike">
                          <a:solidFill>
                            <a:srgbClr val="003EA8"/>
                          </a:solidFill>
                          <a:latin typeface="Noto Sans"/>
                          <a:ea typeface="Noto Sans"/>
                          <a:cs typeface="Noto Sans"/>
                          <a:sym typeface="Noto Sans"/>
                        </a:rPr>
                        <a:t>RELAY</a:t>
                      </a:r>
                      <a:endParaRPr sz="1100" u="none" cap="none" strike="noStrike"/>
                    </a:p>
                  </a:txBody>
                  <a:tcPr marT="190500" marB="190500" marR="190500" marL="1905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1086225">
                <a:tc>
                  <a:txBody>
                    <a:bodyPr/>
                    <a:lstStyle/>
                    <a:p>
                      <a:pPr indent="0" lvl="0" marL="0" marR="0" rtl="0" algn="just">
                        <a:lnSpc>
                          <a:spcPct val="229090"/>
                        </a:lnSpc>
                        <a:spcBef>
                          <a:spcPts val="0"/>
                        </a:spcBef>
                        <a:spcAft>
                          <a:spcPts val="0"/>
                        </a:spcAft>
                        <a:buNone/>
                      </a:pPr>
                      <a:r>
                        <a:t/>
                      </a:r>
                      <a:endParaRPr sz="1100" u="none" cap="none" strike="noStrike"/>
                    </a:p>
                  </a:txBody>
                  <a:tcPr marT="190500" marB="190500" marR="190500" marL="1905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229090"/>
                        </a:lnSpc>
                        <a:spcBef>
                          <a:spcPts val="0"/>
                        </a:spcBef>
                        <a:spcAft>
                          <a:spcPts val="0"/>
                        </a:spcAft>
                        <a:buNone/>
                      </a:pPr>
                      <a:r>
                        <a:t/>
                      </a:r>
                      <a:endParaRPr sz="1100" u="none" cap="none" strike="noStrike"/>
                    </a:p>
                  </a:txBody>
                  <a:tcPr marT="190500" marB="190500" marR="190500" marL="1905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76909"/>
                        </a:lnSpc>
                        <a:spcBef>
                          <a:spcPts val="0"/>
                        </a:spcBef>
                        <a:spcAft>
                          <a:spcPts val="0"/>
                        </a:spcAft>
                        <a:buNone/>
                      </a:pPr>
                      <a:r>
                        <a:t/>
                      </a:r>
                      <a:endParaRPr sz="1100" u="none" cap="none" strike="noStrike"/>
                    </a:p>
                  </a:txBody>
                  <a:tcPr marT="190500" marB="190500" marR="190500" marL="1905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40000"/>
                        </a:lnSpc>
                        <a:spcBef>
                          <a:spcPts val="0"/>
                        </a:spcBef>
                        <a:spcAft>
                          <a:spcPts val="0"/>
                        </a:spcAft>
                        <a:buNone/>
                      </a:pPr>
                      <a:r>
                        <a:rPr lang="en-US" sz="1800" u="none" cap="none" strike="noStrike">
                          <a:solidFill>
                            <a:srgbClr val="003EA8"/>
                          </a:solidFill>
                          <a:latin typeface="Noto Sans"/>
                          <a:ea typeface="Noto Sans"/>
                          <a:cs typeface="Noto Sans"/>
                          <a:sym typeface="Noto Sans"/>
                        </a:rPr>
                        <a:t>IC hạ áp 7805</a:t>
                      </a:r>
                      <a:endParaRPr sz="1100" u="none" cap="none" strike="noStrike"/>
                    </a:p>
                  </a:txBody>
                  <a:tcPr marT="190500" marB="190500" marR="190500" marL="1905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1104200">
                <a:tc>
                  <a:txBody>
                    <a:bodyPr/>
                    <a:lstStyle/>
                    <a:p>
                      <a:pPr indent="0" lvl="0" marL="0" marR="0" rtl="0" algn="just">
                        <a:lnSpc>
                          <a:spcPct val="229090"/>
                        </a:lnSpc>
                        <a:spcBef>
                          <a:spcPts val="0"/>
                        </a:spcBef>
                        <a:spcAft>
                          <a:spcPts val="0"/>
                        </a:spcAft>
                        <a:buNone/>
                      </a:pPr>
                      <a:r>
                        <a:t/>
                      </a:r>
                      <a:endParaRPr sz="1100" u="none" cap="none" strike="noStrike"/>
                    </a:p>
                  </a:txBody>
                  <a:tcPr marT="190500" marB="190500" marR="190500" marL="1905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229090"/>
                        </a:lnSpc>
                        <a:spcBef>
                          <a:spcPts val="0"/>
                        </a:spcBef>
                        <a:spcAft>
                          <a:spcPts val="0"/>
                        </a:spcAft>
                        <a:buNone/>
                      </a:pPr>
                      <a:r>
                        <a:t/>
                      </a:r>
                      <a:endParaRPr sz="1100" u="none" cap="none" strike="noStrike"/>
                    </a:p>
                  </a:txBody>
                  <a:tcPr marT="190500" marB="190500" marR="190500" marL="1905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76909"/>
                        </a:lnSpc>
                        <a:spcBef>
                          <a:spcPts val="0"/>
                        </a:spcBef>
                        <a:spcAft>
                          <a:spcPts val="0"/>
                        </a:spcAft>
                        <a:buNone/>
                      </a:pPr>
                      <a:r>
                        <a:t/>
                      </a:r>
                      <a:endParaRPr sz="1100" u="none" cap="none" strike="noStrike"/>
                    </a:p>
                  </a:txBody>
                  <a:tcPr marT="190500" marB="190500" marR="190500" marL="1905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76909"/>
                        </a:lnSpc>
                        <a:spcBef>
                          <a:spcPts val="0"/>
                        </a:spcBef>
                        <a:spcAft>
                          <a:spcPts val="0"/>
                        </a:spcAft>
                        <a:buNone/>
                      </a:pPr>
                      <a:r>
                        <a:t/>
                      </a:r>
                      <a:endParaRPr sz="1100" u="none" cap="none" strike="noStrike"/>
                    </a:p>
                  </a:txBody>
                  <a:tcPr marT="190500" marB="190500" marR="190500" marL="1905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1076300">
                <a:tc>
                  <a:txBody>
                    <a:bodyPr/>
                    <a:lstStyle/>
                    <a:p>
                      <a:pPr indent="0" lvl="0" marL="0" marR="0" rtl="0" algn="just">
                        <a:lnSpc>
                          <a:spcPct val="229090"/>
                        </a:lnSpc>
                        <a:spcBef>
                          <a:spcPts val="0"/>
                        </a:spcBef>
                        <a:spcAft>
                          <a:spcPts val="0"/>
                        </a:spcAft>
                        <a:buNone/>
                      </a:pPr>
                      <a:r>
                        <a:t/>
                      </a:r>
                      <a:endParaRPr sz="1100" u="none" cap="none" strike="noStrike"/>
                    </a:p>
                  </a:txBody>
                  <a:tcPr marT="190500" marB="190500" marR="190500" marL="1905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229090"/>
                        </a:lnSpc>
                        <a:spcBef>
                          <a:spcPts val="0"/>
                        </a:spcBef>
                        <a:spcAft>
                          <a:spcPts val="0"/>
                        </a:spcAft>
                        <a:buNone/>
                      </a:pPr>
                      <a:r>
                        <a:t/>
                      </a:r>
                      <a:endParaRPr sz="1100" u="none" cap="none" strike="noStrike"/>
                    </a:p>
                  </a:txBody>
                  <a:tcPr marT="190500" marB="190500" marR="190500" marL="1905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76909"/>
                        </a:lnSpc>
                        <a:spcBef>
                          <a:spcPts val="0"/>
                        </a:spcBef>
                        <a:spcAft>
                          <a:spcPts val="0"/>
                        </a:spcAft>
                        <a:buNone/>
                      </a:pPr>
                      <a:r>
                        <a:t/>
                      </a:r>
                      <a:endParaRPr sz="1100" u="none" cap="none" strike="noStrike"/>
                    </a:p>
                  </a:txBody>
                  <a:tcPr marT="190500" marB="190500" marR="190500" marL="1905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76909"/>
                        </a:lnSpc>
                        <a:spcBef>
                          <a:spcPts val="0"/>
                        </a:spcBef>
                        <a:spcAft>
                          <a:spcPts val="0"/>
                        </a:spcAft>
                        <a:buNone/>
                      </a:pPr>
                      <a:r>
                        <a:t/>
                      </a:r>
                      <a:endParaRPr sz="1100" u="none" cap="none" strike="noStrike"/>
                    </a:p>
                  </a:txBody>
                  <a:tcPr marT="190500" marB="190500" marR="190500" marL="1905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bl>
          </a:graphicData>
        </a:graphic>
      </p:graphicFrame>
      <p:sp>
        <p:nvSpPr>
          <p:cNvPr id="220" name="Google Shape;220;p6"/>
          <p:cNvSpPr txBox="1"/>
          <p:nvPr/>
        </p:nvSpPr>
        <p:spPr>
          <a:xfrm>
            <a:off x="1768754" y="385799"/>
            <a:ext cx="14750492" cy="1657818"/>
          </a:xfrm>
          <a:prstGeom prst="rect">
            <a:avLst/>
          </a:prstGeom>
          <a:noFill/>
          <a:ln>
            <a:noFill/>
          </a:ln>
        </p:spPr>
        <p:txBody>
          <a:bodyPr anchorCtr="0" anchor="t" bIns="0" lIns="0" spcFirstLastPara="1" rIns="0" wrap="square" tIns="0">
            <a:spAutoFit/>
          </a:bodyPr>
          <a:lstStyle/>
          <a:p>
            <a:pPr indent="0" lvl="0" marL="0" marR="0" rtl="0" algn="ctr">
              <a:lnSpc>
                <a:spcPct val="120003"/>
              </a:lnSpc>
              <a:spcBef>
                <a:spcPts val="0"/>
              </a:spcBef>
              <a:spcAft>
                <a:spcPts val="0"/>
              </a:spcAft>
              <a:buNone/>
            </a:pPr>
            <a:r>
              <a:rPr b="0" i="0" lang="en-US" sz="5499" u="none" cap="none" strike="noStrike">
                <a:solidFill>
                  <a:srgbClr val="003EA8"/>
                </a:solidFill>
                <a:latin typeface="Arial"/>
                <a:ea typeface="Arial"/>
                <a:cs typeface="Arial"/>
                <a:sym typeface="Arial"/>
              </a:rPr>
              <a:t>3.Phần cứng</a:t>
            </a:r>
            <a:endParaRPr/>
          </a:p>
          <a:p>
            <a:pPr indent="0" lvl="0" marL="0" marR="0" rtl="0" algn="ctr">
              <a:lnSpc>
                <a:spcPct val="120003"/>
              </a:lnSpc>
              <a:spcBef>
                <a:spcPts val="0"/>
              </a:spcBef>
              <a:spcAft>
                <a:spcPts val="0"/>
              </a:spcAft>
              <a:buNone/>
            </a:pPr>
            <a:r>
              <a:t/>
            </a:r>
            <a:endParaRPr b="0" i="0" sz="5499" u="none" cap="none" strike="noStrike">
              <a:solidFill>
                <a:srgbClr val="003EA8"/>
              </a:solidFill>
              <a:latin typeface="Arial"/>
              <a:ea typeface="Arial"/>
              <a:cs typeface="Arial"/>
              <a:sym typeface="Arial"/>
            </a:endParaRPr>
          </a:p>
        </p:txBody>
      </p:sp>
      <p:sp>
        <p:nvSpPr>
          <p:cNvPr id="221" name="Google Shape;221;p6"/>
          <p:cNvSpPr/>
          <p:nvPr/>
        </p:nvSpPr>
        <p:spPr>
          <a:xfrm rot="-278358">
            <a:off x="13186236" y="8760183"/>
            <a:ext cx="5868613" cy="1845945"/>
          </a:xfrm>
          <a:custGeom>
            <a:rect b="b" l="l" r="r" t="t"/>
            <a:pathLst>
              <a:path extrusionOk="0" h="1845945" w="5868613">
                <a:moveTo>
                  <a:pt x="0" y="0"/>
                </a:moveTo>
                <a:lnTo>
                  <a:pt x="5868612" y="0"/>
                </a:lnTo>
                <a:lnTo>
                  <a:pt x="5868612" y="1845946"/>
                </a:lnTo>
                <a:lnTo>
                  <a:pt x="0" y="1845946"/>
                </a:lnTo>
                <a:lnTo>
                  <a:pt x="0" y="0"/>
                </a:lnTo>
                <a:close/>
              </a:path>
            </a:pathLst>
          </a:custGeom>
          <a:blipFill rotWithShape="1">
            <a:blip r:embed="rId4">
              <a:alphaModFix/>
            </a:blip>
            <a:stretch>
              <a:fillRect b="0" l="0" r="0" t="0"/>
            </a:stretch>
          </a:blipFill>
          <a:ln>
            <a:noFill/>
          </a:ln>
        </p:spPr>
      </p:sp>
      <p:sp>
        <p:nvSpPr>
          <p:cNvPr id="222" name="Google Shape;222;p6"/>
          <p:cNvSpPr/>
          <p:nvPr/>
        </p:nvSpPr>
        <p:spPr>
          <a:xfrm>
            <a:off x="17609762" y="7735400"/>
            <a:ext cx="441616" cy="633141"/>
          </a:xfrm>
          <a:custGeom>
            <a:rect b="b" l="l" r="r" t="t"/>
            <a:pathLst>
              <a:path extrusionOk="0" h="633141" w="441616">
                <a:moveTo>
                  <a:pt x="0" y="0"/>
                </a:moveTo>
                <a:lnTo>
                  <a:pt x="441616" y="0"/>
                </a:lnTo>
                <a:lnTo>
                  <a:pt x="441616" y="633141"/>
                </a:lnTo>
                <a:lnTo>
                  <a:pt x="0" y="633141"/>
                </a:lnTo>
                <a:lnTo>
                  <a:pt x="0" y="0"/>
                </a:lnTo>
                <a:close/>
              </a:path>
            </a:pathLst>
          </a:custGeom>
          <a:blipFill rotWithShape="1">
            <a:blip r:embed="rId5">
              <a:alphaModFix/>
            </a:blip>
            <a:stretch>
              <a:fillRect b="0" l="0" r="0" t="0"/>
            </a:stretch>
          </a:blipFill>
          <a:ln>
            <a:noFill/>
          </a:ln>
        </p:spPr>
      </p:sp>
      <p:sp>
        <p:nvSpPr>
          <p:cNvPr id="223" name="Google Shape;223;p6"/>
          <p:cNvSpPr/>
          <p:nvPr/>
        </p:nvSpPr>
        <p:spPr>
          <a:xfrm>
            <a:off x="243671" y="950893"/>
            <a:ext cx="441616" cy="633141"/>
          </a:xfrm>
          <a:custGeom>
            <a:rect b="b" l="l" r="r" t="t"/>
            <a:pathLst>
              <a:path extrusionOk="0" h="633141" w="441616">
                <a:moveTo>
                  <a:pt x="0" y="0"/>
                </a:moveTo>
                <a:lnTo>
                  <a:pt x="441616" y="0"/>
                </a:lnTo>
                <a:lnTo>
                  <a:pt x="441616" y="633141"/>
                </a:lnTo>
                <a:lnTo>
                  <a:pt x="0" y="633141"/>
                </a:lnTo>
                <a:lnTo>
                  <a:pt x="0" y="0"/>
                </a:lnTo>
                <a:close/>
              </a:path>
            </a:pathLst>
          </a:custGeom>
          <a:blipFill rotWithShape="1">
            <a:blip r:embed="rId5">
              <a:alphaModFix/>
            </a:blip>
            <a:stretch>
              <a:fillRect b="0" l="0" r="0" t="0"/>
            </a:stretch>
          </a:blipFill>
          <a:ln>
            <a:noFill/>
          </a:ln>
        </p:spPr>
      </p:sp>
      <p:grpSp>
        <p:nvGrpSpPr>
          <p:cNvPr id="224" name="Google Shape;224;p6"/>
          <p:cNvGrpSpPr/>
          <p:nvPr/>
        </p:nvGrpSpPr>
        <p:grpSpPr>
          <a:xfrm>
            <a:off x="7958250" y="9061640"/>
            <a:ext cx="2339432" cy="788600"/>
            <a:chOff x="0" y="-144661"/>
            <a:chExt cx="3119243" cy="1051466"/>
          </a:xfrm>
        </p:grpSpPr>
        <p:grpSp>
          <p:nvGrpSpPr>
            <p:cNvPr id="225" name="Google Shape;225;p6"/>
            <p:cNvGrpSpPr/>
            <p:nvPr/>
          </p:nvGrpSpPr>
          <p:grpSpPr>
            <a:xfrm>
              <a:off x="0" y="-144661"/>
              <a:ext cx="3119243" cy="1051466"/>
              <a:chOff x="0" y="-28575"/>
              <a:chExt cx="616147" cy="207697"/>
            </a:xfrm>
          </p:grpSpPr>
          <p:sp>
            <p:nvSpPr>
              <p:cNvPr id="226" name="Google Shape;226;p6"/>
              <p:cNvSpPr/>
              <p:nvPr/>
            </p:nvSpPr>
            <p:spPr>
              <a:xfrm>
                <a:off x="0" y="0"/>
                <a:ext cx="616147" cy="179122"/>
              </a:xfrm>
              <a:custGeom>
                <a:rect b="b" l="l" r="r" t="t"/>
                <a:pathLst>
                  <a:path extrusionOk="0" h="179122" w="616147">
                    <a:moveTo>
                      <a:pt x="0" y="0"/>
                    </a:moveTo>
                    <a:lnTo>
                      <a:pt x="616147" y="0"/>
                    </a:lnTo>
                    <a:lnTo>
                      <a:pt x="616147" y="179122"/>
                    </a:lnTo>
                    <a:lnTo>
                      <a:pt x="0" y="179122"/>
                    </a:lnTo>
                    <a:close/>
                  </a:path>
                </a:pathLst>
              </a:custGeom>
              <a:solidFill>
                <a:srgbClr val="FFFFFF"/>
              </a:solidFill>
              <a:ln cap="sq" cmpd="sng" w="9525">
                <a:solidFill>
                  <a:srgbClr val="003EA8"/>
                </a:solidFill>
                <a:prstDash val="solid"/>
                <a:miter lim="8000"/>
                <a:headEnd len="sm" w="sm" type="none"/>
                <a:tailEnd len="sm" w="sm" type="none"/>
              </a:ln>
            </p:spPr>
          </p:sp>
          <p:sp>
            <p:nvSpPr>
              <p:cNvPr id="227" name="Google Shape;227;p6"/>
              <p:cNvSpPr txBox="1"/>
              <p:nvPr/>
            </p:nvSpPr>
            <p:spPr>
              <a:xfrm>
                <a:off x="0" y="-28575"/>
                <a:ext cx="616147" cy="207697"/>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28" name="Google Shape;228;p6"/>
            <p:cNvSpPr/>
            <p:nvPr/>
          </p:nvSpPr>
          <p:spPr>
            <a:xfrm>
              <a:off x="341970" y="106526"/>
              <a:ext cx="693753" cy="693753"/>
            </a:xfrm>
            <a:custGeom>
              <a:rect b="b" l="l" r="r" t="t"/>
              <a:pathLst>
                <a:path extrusionOk="0" h="693753" w="693753">
                  <a:moveTo>
                    <a:pt x="0" y="0"/>
                  </a:moveTo>
                  <a:lnTo>
                    <a:pt x="693753" y="0"/>
                  </a:lnTo>
                  <a:lnTo>
                    <a:pt x="693753" y="693753"/>
                  </a:lnTo>
                  <a:lnTo>
                    <a:pt x="0" y="693753"/>
                  </a:lnTo>
                  <a:lnTo>
                    <a:pt x="0" y="0"/>
                  </a:lnTo>
                  <a:close/>
                </a:path>
              </a:pathLst>
            </a:custGeom>
            <a:blipFill rotWithShape="1">
              <a:blip r:embed="rId6">
                <a:alphaModFix/>
              </a:blip>
              <a:stretch>
                <a:fillRect b="0" l="0" r="0" t="0"/>
              </a:stretch>
            </a:blipFill>
            <a:ln>
              <a:noFill/>
            </a:ln>
          </p:spPr>
        </p:sp>
        <p:sp>
          <p:nvSpPr>
            <p:cNvPr id="229" name="Google Shape;229;p6"/>
            <p:cNvSpPr txBox="1"/>
            <p:nvPr/>
          </p:nvSpPr>
          <p:spPr>
            <a:xfrm>
              <a:off x="1321051" y="230761"/>
              <a:ext cx="1360886" cy="407182"/>
            </a:xfrm>
            <a:prstGeom prst="rect">
              <a:avLst/>
            </a:prstGeom>
            <a:noFill/>
            <a:ln>
              <a:noFill/>
            </a:ln>
          </p:spPr>
          <p:txBody>
            <a:bodyPr anchorCtr="0" anchor="t" bIns="0" lIns="0" spcFirstLastPara="1" rIns="0" wrap="square" tIns="0">
              <a:spAutoFit/>
            </a:bodyPr>
            <a:lstStyle/>
            <a:p>
              <a:pPr indent="0" lvl="0" marL="0" marR="0" rtl="0" algn="l">
                <a:lnSpc>
                  <a:spcPct val="140032"/>
                </a:lnSpc>
                <a:spcBef>
                  <a:spcPts val="0"/>
                </a:spcBef>
                <a:spcAft>
                  <a:spcPts val="0"/>
                </a:spcAft>
                <a:buNone/>
              </a:pPr>
              <a:r>
                <a:rPr b="0" i="0" lang="en-US" sz="1851" u="none" cap="none" strike="noStrike">
                  <a:solidFill>
                    <a:srgbClr val="000000"/>
                  </a:solidFill>
                  <a:latin typeface="Cabin"/>
                  <a:ea typeface="Cabin"/>
                  <a:cs typeface="Cabin"/>
                  <a:sym typeface="Cabin"/>
                </a:rPr>
                <a:t>VNU-UET</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7"/>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56030" l="0" r="-1467" t="-24351"/>
            </a:stretch>
          </a:blipFill>
          <a:ln>
            <a:noFill/>
          </a:ln>
        </p:spPr>
      </p:sp>
      <p:graphicFrame>
        <p:nvGraphicFramePr>
          <p:cNvPr id="235" name="Google Shape;235;p7"/>
          <p:cNvGraphicFramePr/>
          <p:nvPr/>
        </p:nvGraphicFramePr>
        <p:xfrm>
          <a:off x="895350" y="667144"/>
          <a:ext cx="3000000" cy="3000000"/>
        </p:xfrm>
        <a:graphic>
          <a:graphicData uri="http://schemas.openxmlformats.org/drawingml/2006/table">
            <a:tbl>
              <a:tblPr>
                <a:noFill/>
                <a:tableStyleId>{6D2A804E-9E10-45F2-8692-E35142AFFA72}</a:tableStyleId>
              </a:tblPr>
              <a:tblGrid>
                <a:gridCol w="4196050"/>
                <a:gridCol w="4214600"/>
                <a:gridCol w="3862175"/>
                <a:gridCol w="4180025"/>
              </a:tblGrid>
              <a:tr h="2284975">
                <a:tc>
                  <a:txBody>
                    <a:bodyPr/>
                    <a:lstStyle/>
                    <a:p>
                      <a:pPr indent="0" lvl="0" marL="0" marR="0" rtl="0" algn="ctr">
                        <a:lnSpc>
                          <a:spcPct val="140000"/>
                        </a:lnSpc>
                        <a:spcBef>
                          <a:spcPts val="0"/>
                        </a:spcBef>
                        <a:spcAft>
                          <a:spcPts val="0"/>
                        </a:spcAft>
                        <a:buNone/>
                      </a:pPr>
                      <a:r>
                        <a:rPr lang="en-US" sz="3000" u="none" cap="none" strike="noStrike">
                          <a:solidFill>
                            <a:srgbClr val="003EA8"/>
                          </a:solidFill>
                          <a:latin typeface="Arial"/>
                          <a:ea typeface="Arial"/>
                          <a:cs typeface="Arial"/>
                          <a:sym typeface="Arial"/>
                        </a:rPr>
                        <a:t>Đèn</a:t>
                      </a:r>
                      <a:endParaRPr sz="1100" u="none" cap="none" strike="noStrike"/>
                    </a:p>
                  </a:txBody>
                  <a:tcPr marT="190500" marB="190500" marR="190500" marL="190500" anchor="ctr">
                    <a:lnL cap="flat" cmpd="sng" w="9525">
                      <a:solidFill>
                        <a:srgbClr val="CCCCCC"/>
                      </a:solidFill>
                      <a:prstDash val="solid"/>
                      <a:round/>
                      <a:headEnd len="sm" w="sm" type="none"/>
                      <a:tailEnd len="sm" w="sm" type="none"/>
                    </a:lnL>
                    <a:lnR cap="flat" cmpd="sng" w="19050">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19050">
                      <a:solidFill>
                        <a:srgbClr val="CCCCCC"/>
                      </a:solidFill>
                      <a:prstDash val="solid"/>
                      <a:round/>
                      <a:headEnd len="sm" w="sm" type="none"/>
                      <a:tailEnd len="sm" w="sm" type="none"/>
                    </a:lnB>
                    <a:solidFill>
                      <a:srgbClr val="FFFFFF"/>
                    </a:solidFill>
                  </a:tcPr>
                </a:tc>
                <a:tc>
                  <a:txBody>
                    <a:bodyPr/>
                    <a:lstStyle/>
                    <a:p>
                      <a:pPr indent="0" lvl="0" marL="0" marR="0" rtl="0" algn="ctr">
                        <a:lnSpc>
                          <a:spcPct val="140000"/>
                        </a:lnSpc>
                        <a:spcBef>
                          <a:spcPts val="0"/>
                        </a:spcBef>
                        <a:spcAft>
                          <a:spcPts val="0"/>
                        </a:spcAft>
                        <a:buNone/>
                      </a:pPr>
                      <a:r>
                        <a:rPr lang="en-US" sz="3000" u="none" cap="none" strike="noStrike">
                          <a:solidFill>
                            <a:srgbClr val="003EA8"/>
                          </a:solidFill>
                          <a:latin typeface="Arial"/>
                          <a:ea typeface="Arial"/>
                          <a:cs typeface="Arial"/>
                          <a:sym typeface="Arial"/>
                        </a:rPr>
                        <a:t>Quạt</a:t>
                      </a:r>
                      <a:endParaRPr sz="1100" u="none" cap="none" strike="noStrike"/>
                    </a:p>
                  </a:txBody>
                  <a:tcPr marT="190500" marB="190500" marR="190500" marL="190500" anchor="ctr">
                    <a:lnL cap="flat" cmpd="sng" w="19050">
                      <a:solidFill>
                        <a:srgbClr val="CCCCCC"/>
                      </a:solidFill>
                      <a:prstDash val="solid"/>
                      <a:round/>
                      <a:headEnd len="sm" w="sm" type="none"/>
                      <a:tailEnd len="sm" w="sm" type="none"/>
                    </a:lnL>
                    <a:lnR cap="flat" cmpd="sng" w="19050">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19050">
                      <a:solidFill>
                        <a:srgbClr val="CCCCCC"/>
                      </a:solidFill>
                      <a:prstDash val="solid"/>
                      <a:round/>
                      <a:headEnd len="sm" w="sm" type="none"/>
                      <a:tailEnd len="sm" w="sm" type="none"/>
                    </a:lnB>
                    <a:solidFill>
                      <a:srgbClr val="FFFFFF"/>
                    </a:solidFill>
                  </a:tcPr>
                </a:tc>
                <a:tc>
                  <a:txBody>
                    <a:bodyPr/>
                    <a:lstStyle/>
                    <a:p>
                      <a:pPr indent="0" lvl="0" marL="0" marR="0" rtl="0" algn="ctr">
                        <a:lnSpc>
                          <a:spcPct val="140000"/>
                        </a:lnSpc>
                        <a:spcBef>
                          <a:spcPts val="0"/>
                        </a:spcBef>
                        <a:spcAft>
                          <a:spcPts val="0"/>
                        </a:spcAft>
                        <a:buNone/>
                      </a:pPr>
                      <a:r>
                        <a:rPr lang="en-US" sz="3000" u="none" cap="none" strike="noStrike">
                          <a:solidFill>
                            <a:srgbClr val="003EA8"/>
                          </a:solidFill>
                          <a:latin typeface="Arial"/>
                          <a:ea typeface="Arial"/>
                          <a:cs typeface="Arial"/>
                          <a:sym typeface="Arial"/>
                        </a:rPr>
                        <a:t>Nguồn </a:t>
                      </a:r>
                      <a:endParaRPr sz="1100" u="none" cap="none" strike="noStrike"/>
                    </a:p>
                  </a:txBody>
                  <a:tcPr marT="190500" marB="190500" marR="190500" marL="190500" anchor="ctr">
                    <a:lnL cap="flat" cmpd="sng" w="19050">
                      <a:solidFill>
                        <a:srgbClr val="CCCCCC"/>
                      </a:solidFill>
                      <a:prstDash val="solid"/>
                      <a:round/>
                      <a:headEnd len="sm" w="sm" type="none"/>
                      <a:tailEnd len="sm" w="sm" type="none"/>
                    </a:lnL>
                    <a:lnR cap="flat" cmpd="sng" w="19050">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19050">
                      <a:solidFill>
                        <a:srgbClr val="CCCCCC"/>
                      </a:solidFill>
                      <a:prstDash val="solid"/>
                      <a:round/>
                      <a:headEnd len="sm" w="sm" type="none"/>
                      <a:tailEnd len="sm" w="sm" type="none"/>
                    </a:lnB>
                    <a:solidFill>
                      <a:srgbClr val="FFFFFF"/>
                    </a:solidFill>
                  </a:tcPr>
                </a:tc>
                <a:tc>
                  <a:txBody>
                    <a:bodyPr/>
                    <a:lstStyle/>
                    <a:p>
                      <a:pPr indent="0" lvl="0" marL="0" marR="0" rtl="0" algn="ctr">
                        <a:lnSpc>
                          <a:spcPct val="140000"/>
                        </a:lnSpc>
                        <a:spcBef>
                          <a:spcPts val="0"/>
                        </a:spcBef>
                        <a:spcAft>
                          <a:spcPts val="0"/>
                        </a:spcAft>
                        <a:buNone/>
                      </a:pPr>
                      <a:r>
                        <a:rPr lang="en-US" sz="3000" u="none" cap="none" strike="noStrike">
                          <a:solidFill>
                            <a:srgbClr val="003EA8"/>
                          </a:solidFill>
                          <a:latin typeface="Arial"/>
                          <a:ea typeface="Arial"/>
                          <a:cs typeface="Arial"/>
                          <a:sym typeface="Arial"/>
                        </a:rPr>
                        <a:t>IC hạ áp</a:t>
                      </a:r>
                      <a:endParaRPr sz="1100" u="none" cap="none" strike="noStrike"/>
                    </a:p>
                  </a:txBody>
                  <a:tcPr marT="190500" marB="190500" marR="190500" marL="190500" anchor="ctr">
                    <a:lnL cap="flat" cmpd="sng" w="19050">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19050">
                      <a:solidFill>
                        <a:srgbClr val="CCCCCC"/>
                      </a:solidFill>
                      <a:prstDash val="solid"/>
                      <a:round/>
                      <a:headEnd len="sm" w="sm" type="none"/>
                      <a:tailEnd len="sm" w="sm" type="none"/>
                    </a:lnB>
                    <a:solidFill>
                      <a:srgbClr val="FFFFFF"/>
                    </a:solidFill>
                  </a:tcPr>
                </a:tc>
              </a:tr>
              <a:tr h="5433900">
                <a:tc>
                  <a:txBody>
                    <a:bodyPr/>
                    <a:lstStyle/>
                    <a:p>
                      <a:pPr indent="-167640" lvl="1" marL="474979" marR="0" rtl="0" algn="l">
                        <a:lnSpc>
                          <a:spcPct val="279909"/>
                        </a:lnSpc>
                        <a:spcBef>
                          <a:spcPts val="0"/>
                        </a:spcBef>
                        <a:spcAft>
                          <a:spcPts val="0"/>
                        </a:spcAft>
                        <a:buClr>
                          <a:schemeClr val="dk1"/>
                        </a:buClr>
                        <a:buSzPts val="1100"/>
                        <a:buFont typeface="Arial"/>
                        <a:buNone/>
                      </a:pPr>
                      <a:r>
                        <a:t/>
                      </a:r>
                      <a:endParaRPr sz="1100" u="none" cap="none" strike="noStrike"/>
                    </a:p>
                  </a:txBody>
                  <a:tcPr marT="190500" marB="190500" marR="190500" marL="190500" anchor="ctr">
                    <a:lnL cap="flat" cmpd="sng" w="9525">
                      <a:solidFill>
                        <a:srgbClr val="CCCCCC"/>
                      </a:solidFill>
                      <a:prstDash val="solid"/>
                      <a:round/>
                      <a:headEnd len="sm" w="sm" type="none"/>
                      <a:tailEnd len="sm" w="sm" type="none"/>
                    </a:lnL>
                    <a:lnR cap="flat" cmpd="sng" w="19050">
                      <a:solidFill>
                        <a:srgbClr val="CCCCCC"/>
                      </a:solidFill>
                      <a:prstDash val="solid"/>
                      <a:round/>
                      <a:headEnd len="sm" w="sm" type="none"/>
                      <a:tailEnd len="sm" w="sm" type="none"/>
                    </a:lnR>
                    <a:lnT cap="flat" cmpd="sng" w="19050">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167640" lvl="1" marL="474979" marR="0" rtl="0" algn="l">
                        <a:lnSpc>
                          <a:spcPct val="279909"/>
                        </a:lnSpc>
                        <a:spcBef>
                          <a:spcPts val="0"/>
                        </a:spcBef>
                        <a:spcAft>
                          <a:spcPts val="0"/>
                        </a:spcAft>
                        <a:buClr>
                          <a:schemeClr val="dk1"/>
                        </a:buClr>
                        <a:buSzPts val="1100"/>
                        <a:buFont typeface="Arial"/>
                        <a:buNone/>
                      </a:pPr>
                      <a:r>
                        <a:t/>
                      </a:r>
                      <a:endParaRPr sz="1100" u="none" cap="none" strike="noStrike"/>
                    </a:p>
                  </a:txBody>
                  <a:tcPr marT="190500" marB="190500" marR="190500" marL="190500" anchor="ctr">
                    <a:lnL cap="flat" cmpd="sng" w="19050">
                      <a:solidFill>
                        <a:srgbClr val="CCCCCC"/>
                      </a:solidFill>
                      <a:prstDash val="solid"/>
                      <a:round/>
                      <a:headEnd len="sm" w="sm" type="none"/>
                      <a:tailEnd len="sm" w="sm" type="none"/>
                    </a:lnL>
                    <a:lnR cap="flat" cmpd="sng" w="19050">
                      <a:solidFill>
                        <a:srgbClr val="CCCCCC"/>
                      </a:solidFill>
                      <a:prstDash val="solid"/>
                      <a:round/>
                      <a:headEnd len="sm" w="sm" type="none"/>
                      <a:tailEnd len="sm" w="sm" type="none"/>
                    </a:lnR>
                    <a:lnT cap="flat" cmpd="sng" w="19050">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167640" lvl="1" marL="474979" marR="0" rtl="0" algn="l">
                        <a:lnSpc>
                          <a:spcPct val="279909"/>
                        </a:lnSpc>
                        <a:spcBef>
                          <a:spcPts val="0"/>
                        </a:spcBef>
                        <a:spcAft>
                          <a:spcPts val="0"/>
                        </a:spcAft>
                        <a:buClr>
                          <a:schemeClr val="dk1"/>
                        </a:buClr>
                        <a:buSzPts val="1100"/>
                        <a:buFont typeface="Arial"/>
                        <a:buNone/>
                      </a:pPr>
                      <a:r>
                        <a:t/>
                      </a:r>
                      <a:endParaRPr sz="1100" u="none" cap="none" strike="noStrike"/>
                    </a:p>
                  </a:txBody>
                  <a:tcPr marT="190500" marB="190500" marR="190500" marL="190500" anchor="ctr">
                    <a:lnL cap="flat" cmpd="sng" w="19050">
                      <a:solidFill>
                        <a:srgbClr val="CCCCCC"/>
                      </a:solidFill>
                      <a:prstDash val="solid"/>
                      <a:round/>
                      <a:headEnd len="sm" w="sm" type="none"/>
                      <a:tailEnd len="sm" w="sm" type="none"/>
                    </a:lnL>
                    <a:lnR cap="flat" cmpd="sng" w="19050">
                      <a:solidFill>
                        <a:srgbClr val="CCCCCC"/>
                      </a:solidFill>
                      <a:prstDash val="solid"/>
                      <a:round/>
                      <a:headEnd len="sm" w="sm" type="none"/>
                      <a:tailEnd len="sm" w="sm" type="none"/>
                    </a:lnR>
                    <a:lnT cap="flat" cmpd="sng" w="19050">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167640" lvl="1" marL="474981" marR="0" rtl="0" algn="l">
                        <a:lnSpc>
                          <a:spcPct val="280000"/>
                        </a:lnSpc>
                        <a:spcBef>
                          <a:spcPts val="0"/>
                        </a:spcBef>
                        <a:spcAft>
                          <a:spcPts val="0"/>
                        </a:spcAft>
                        <a:buClr>
                          <a:schemeClr val="dk1"/>
                        </a:buClr>
                        <a:buSzPts val="1100"/>
                        <a:buFont typeface="Arial"/>
                        <a:buNone/>
                      </a:pPr>
                      <a:r>
                        <a:t/>
                      </a:r>
                      <a:endParaRPr sz="1100" u="none" cap="none" strike="noStrike"/>
                    </a:p>
                  </a:txBody>
                  <a:tcPr marT="190500" marB="190500" marR="190500" marL="190500" anchor="ctr">
                    <a:lnL cap="flat" cmpd="sng" w="19050">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19050">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bl>
          </a:graphicData>
        </a:graphic>
      </p:graphicFrame>
      <p:sp>
        <p:nvSpPr>
          <p:cNvPr id="236" name="Google Shape;236;p7"/>
          <p:cNvSpPr/>
          <p:nvPr/>
        </p:nvSpPr>
        <p:spPr>
          <a:xfrm rot="-278358">
            <a:off x="-187185" y="433311"/>
            <a:ext cx="2756025" cy="866895"/>
          </a:xfrm>
          <a:custGeom>
            <a:rect b="b" l="l" r="r" t="t"/>
            <a:pathLst>
              <a:path extrusionOk="0" h="866895" w="2756025">
                <a:moveTo>
                  <a:pt x="0" y="0"/>
                </a:moveTo>
                <a:lnTo>
                  <a:pt x="2756025" y="0"/>
                </a:lnTo>
                <a:lnTo>
                  <a:pt x="2756025" y="866895"/>
                </a:lnTo>
                <a:lnTo>
                  <a:pt x="0" y="866895"/>
                </a:lnTo>
                <a:lnTo>
                  <a:pt x="0" y="0"/>
                </a:lnTo>
                <a:close/>
              </a:path>
            </a:pathLst>
          </a:custGeom>
          <a:blipFill rotWithShape="1">
            <a:blip r:embed="rId4">
              <a:alphaModFix/>
            </a:blip>
            <a:stretch>
              <a:fillRect b="0" l="0" r="0" t="0"/>
            </a:stretch>
          </a:blipFill>
          <a:ln>
            <a:noFill/>
          </a:ln>
        </p:spPr>
      </p:sp>
      <p:sp>
        <p:nvSpPr>
          <p:cNvPr id="237" name="Google Shape;237;p7"/>
          <p:cNvSpPr/>
          <p:nvPr/>
        </p:nvSpPr>
        <p:spPr>
          <a:xfrm rot="-278358">
            <a:off x="15881287" y="7952572"/>
            <a:ext cx="2756025" cy="866895"/>
          </a:xfrm>
          <a:custGeom>
            <a:rect b="b" l="l" r="r" t="t"/>
            <a:pathLst>
              <a:path extrusionOk="0" h="866895" w="2756025">
                <a:moveTo>
                  <a:pt x="0" y="0"/>
                </a:moveTo>
                <a:lnTo>
                  <a:pt x="2756026" y="0"/>
                </a:lnTo>
                <a:lnTo>
                  <a:pt x="2756026" y="866895"/>
                </a:lnTo>
                <a:lnTo>
                  <a:pt x="0" y="866895"/>
                </a:lnTo>
                <a:lnTo>
                  <a:pt x="0" y="0"/>
                </a:lnTo>
                <a:close/>
              </a:path>
            </a:pathLst>
          </a:custGeom>
          <a:blipFill rotWithShape="1">
            <a:blip r:embed="rId4">
              <a:alphaModFix/>
            </a:blip>
            <a:stretch>
              <a:fillRect b="0" l="0" r="0" t="0"/>
            </a:stretch>
          </a:blipFill>
          <a:ln>
            <a:noFill/>
          </a:ln>
        </p:spPr>
      </p:sp>
      <p:sp>
        <p:nvSpPr>
          <p:cNvPr id="238" name="Google Shape;238;p7"/>
          <p:cNvSpPr/>
          <p:nvPr/>
        </p:nvSpPr>
        <p:spPr>
          <a:xfrm>
            <a:off x="2462188" y="8728374"/>
            <a:ext cx="441616" cy="633141"/>
          </a:xfrm>
          <a:custGeom>
            <a:rect b="b" l="l" r="r" t="t"/>
            <a:pathLst>
              <a:path extrusionOk="0" h="633141" w="441616">
                <a:moveTo>
                  <a:pt x="0" y="0"/>
                </a:moveTo>
                <a:lnTo>
                  <a:pt x="441616" y="0"/>
                </a:lnTo>
                <a:lnTo>
                  <a:pt x="441616" y="633141"/>
                </a:lnTo>
                <a:lnTo>
                  <a:pt x="0" y="633141"/>
                </a:lnTo>
                <a:lnTo>
                  <a:pt x="0" y="0"/>
                </a:lnTo>
                <a:close/>
              </a:path>
            </a:pathLst>
          </a:custGeom>
          <a:blipFill rotWithShape="1">
            <a:blip r:embed="rId5">
              <a:alphaModFix/>
            </a:blip>
            <a:stretch>
              <a:fillRect b="0" l="0" r="0" t="0"/>
            </a:stretch>
          </a:blipFill>
          <a:ln>
            <a:noFill/>
          </a:ln>
        </p:spPr>
      </p:sp>
      <p:sp>
        <p:nvSpPr>
          <p:cNvPr id="239" name="Google Shape;239;p7"/>
          <p:cNvSpPr/>
          <p:nvPr/>
        </p:nvSpPr>
        <p:spPr>
          <a:xfrm>
            <a:off x="15384196" y="-309867"/>
            <a:ext cx="441616" cy="633141"/>
          </a:xfrm>
          <a:custGeom>
            <a:rect b="b" l="l" r="r" t="t"/>
            <a:pathLst>
              <a:path extrusionOk="0" h="633141" w="441616">
                <a:moveTo>
                  <a:pt x="0" y="0"/>
                </a:moveTo>
                <a:lnTo>
                  <a:pt x="441616" y="0"/>
                </a:lnTo>
                <a:lnTo>
                  <a:pt x="441616" y="633141"/>
                </a:lnTo>
                <a:lnTo>
                  <a:pt x="0" y="633141"/>
                </a:lnTo>
                <a:lnTo>
                  <a:pt x="0" y="0"/>
                </a:lnTo>
                <a:close/>
              </a:path>
            </a:pathLst>
          </a:custGeom>
          <a:blipFill rotWithShape="1">
            <a:blip r:embed="rId5">
              <a:alphaModFix/>
            </a:blip>
            <a:stretch>
              <a:fillRect b="0" l="0" r="0" t="0"/>
            </a:stretch>
          </a:blipFill>
          <a:ln>
            <a:noFill/>
          </a:ln>
        </p:spPr>
      </p:sp>
      <p:sp>
        <p:nvSpPr>
          <p:cNvPr id="240" name="Google Shape;240;p7"/>
          <p:cNvSpPr/>
          <p:nvPr/>
        </p:nvSpPr>
        <p:spPr>
          <a:xfrm>
            <a:off x="1157124" y="4057874"/>
            <a:ext cx="3493360" cy="2901430"/>
          </a:xfrm>
          <a:custGeom>
            <a:rect b="b" l="l" r="r" t="t"/>
            <a:pathLst>
              <a:path extrusionOk="0" h="2901430" w="3493360">
                <a:moveTo>
                  <a:pt x="0" y="0"/>
                </a:moveTo>
                <a:lnTo>
                  <a:pt x="3493360" y="0"/>
                </a:lnTo>
                <a:lnTo>
                  <a:pt x="3493360" y="2901430"/>
                </a:lnTo>
                <a:lnTo>
                  <a:pt x="0" y="2901430"/>
                </a:lnTo>
                <a:lnTo>
                  <a:pt x="0" y="0"/>
                </a:lnTo>
                <a:close/>
              </a:path>
            </a:pathLst>
          </a:custGeom>
          <a:blipFill rotWithShape="1">
            <a:blip r:embed="rId6">
              <a:alphaModFix/>
            </a:blip>
            <a:stretch>
              <a:fillRect b="0" l="0" r="0" t="0"/>
            </a:stretch>
          </a:blipFill>
          <a:ln>
            <a:noFill/>
          </a:ln>
        </p:spPr>
      </p:sp>
      <p:sp>
        <p:nvSpPr>
          <p:cNvPr id="241" name="Google Shape;241;p7"/>
          <p:cNvSpPr/>
          <p:nvPr/>
        </p:nvSpPr>
        <p:spPr>
          <a:xfrm>
            <a:off x="5488560" y="3691981"/>
            <a:ext cx="3633215" cy="3633215"/>
          </a:xfrm>
          <a:custGeom>
            <a:rect b="b" l="l" r="r" t="t"/>
            <a:pathLst>
              <a:path extrusionOk="0" h="3633215" w="3633215">
                <a:moveTo>
                  <a:pt x="0" y="0"/>
                </a:moveTo>
                <a:lnTo>
                  <a:pt x="3633215" y="0"/>
                </a:lnTo>
                <a:lnTo>
                  <a:pt x="3633215" y="3633216"/>
                </a:lnTo>
                <a:lnTo>
                  <a:pt x="0" y="3633216"/>
                </a:lnTo>
                <a:lnTo>
                  <a:pt x="0" y="0"/>
                </a:lnTo>
                <a:close/>
              </a:path>
            </a:pathLst>
          </a:custGeom>
          <a:blipFill rotWithShape="1">
            <a:blip r:embed="rId7">
              <a:alphaModFix/>
            </a:blip>
            <a:stretch>
              <a:fillRect b="0" l="0" r="0" t="0"/>
            </a:stretch>
          </a:blipFill>
          <a:ln>
            <a:noFill/>
          </a:ln>
        </p:spPr>
      </p:sp>
      <p:sp>
        <p:nvSpPr>
          <p:cNvPr id="242" name="Google Shape;242;p7"/>
          <p:cNvSpPr/>
          <p:nvPr/>
        </p:nvSpPr>
        <p:spPr>
          <a:xfrm rot="5400000">
            <a:off x="9308635" y="4428634"/>
            <a:ext cx="3992441" cy="2159911"/>
          </a:xfrm>
          <a:custGeom>
            <a:rect b="b" l="l" r="r" t="t"/>
            <a:pathLst>
              <a:path extrusionOk="0" h="2159911" w="3992441">
                <a:moveTo>
                  <a:pt x="0" y="0"/>
                </a:moveTo>
                <a:lnTo>
                  <a:pt x="3992441" y="0"/>
                </a:lnTo>
                <a:lnTo>
                  <a:pt x="3992441" y="2159910"/>
                </a:lnTo>
                <a:lnTo>
                  <a:pt x="0" y="2159910"/>
                </a:lnTo>
                <a:lnTo>
                  <a:pt x="0" y="0"/>
                </a:lnTo>
                <a:close/>
              </a:path>
            </a:pathLst>
          </a:custGeom>
          <a:blipFill rotWithShape="1">
            <a:blip r:embed="rId8">
              <a:alphaModFix/>
            </a:blip>
            <a:stretch>
              <a:fillRect b="0" l="0" r="0" t="0"/>
            </a:stretch>
          </a:blipFill>
          <a:ln>
            <a:noFill/>
          </a:ln>
        </p:spPr>
      </p:sp>
      <p:sp>
        <p:nvSpPr>
          <p:cNvPr id="243" name="Google Shape;243;p7"/>
          <p:cNvSpPr/>
          <p:nvPr/>
        </p:nvSpPr>
        <p:spPr>
          <a:xfrm>
            <a:off x="13353141" y="3388173"/>
            <a:ext cx="4062112" cy="4116637"/>
          </a:xfrm>
          <a:custGeom>
            <a:rect b="b" l="l" r="r" t="t"/>
            <a:pathLst>
              <a:path extrusionOk="0" h="4116637" w="4062112">
                <a:moveTo>
                  <a:pt x="0" y="0"/>
                </a:moveTo>
                <a:lnTo>
                  <a:pt x="4062111" y="0"/>
                </a:lnTo>
                <a:lnTo>
                  <a:pt x="4062111" y="4116637"/>
                </a:lnTo>
                <a:lnTo>
                  <a:pt x="0" y="4116637"/>
                </a:lnTo>
                <a:lnTo>
                  <a:pt x="0" y="0"/>
                </a:lnTo>
                <a:close/>
              </a:path>
            </a:pathLst>
          </a:custGeom>
          <a:blipFill rotWithShape="1">
            <a:blip r:embed="rId9">
              <a:alphaModFix/>
            </a:blip>
            <a:stretch>
              <a:fillRect b="0" l="0" r="0" t="0"/>
            </a:stretch>
          </a:blipFill>
          <a:ln>
            <a:noFill/>
          </a:ln>
        </p:spPr>
      </p:sp>
      <p:grpSp>
        <p:nvGrpSpPr>
          <p:cNvPr id="244" name="Google Shape;244;p7"/>
          <p:cNvGrpSpPr/>
          <p:nvPr/>
        </p:nvGrpSpPr>
        <p:grpSpPr>
          <a:xfrm>
            <a:off x="7947087" y="8935049"/>
            <a:ext cx="2339432" cy="788600"/>
            <a:chOff x="0" y="-144661"/>
            <a:chExt cx="3119243" cy="1051466"/>
          </a:xfrm>
        </p:grpSpPr>
        <p:grpSp>
          <p:nvGrpSpPr>
            <p:cNvPr id="245" name="Google Shape;245;p7"/>
            <p:cNvGrpSpPr/>
            <p:nvPr/>
          </p:nvGrpSpPr>
          <p:grpSpPr>
            <a:xfrm>
              <a:off x="0" y="-144661"/>
              <a:ext cx="3119243" cy="1051466"/>
              <a:chOff x="0" y="-28575"/>
              <a:chExt cx="616147" cy="207697"/>
            </a:xfrm>
          </p:grpSpPr>
          <p:sp>
            <p:nvSpPr>
              <p:cNvPr id="246" name="Google Shape;246;p7"/>
              <p:cNvSpPr/>
              <p:nvPr/>
            </p:nvSpPr>
            <p:spPr>
              <a:xfrm>
                <a:off x="0" y="0"/>
                <a:ext cx="616147" cy="179122"/>
              </a:xfrm>
              <a:custGeom>
                <a:rect b="b" l="l" r="r" t="t"/>
                <a:pathLst>
                  <a:path extrusionOk="0" h="179122" w="616147">
                    <a:moveTo>
                      <a:pt x="0" y="0"/>
                    </a:moveTo>
                    <a:lnTo>
                      <a:pt x="616147" y="0"/>
                    </a:lnTo>
                    <a:lnTo>
                      <a:pt x="616147" y="179122"/>
                    </a:lnTo>
                    <a:lnTo>
                      <a:pt x="0" y="179122"/>
                    </a:lnTo>
                    <a:close/>
                  </a:path>
                </a:pathLst>
              </a:custGeom>
              <a:solidFill>
                <a:srgbClr val="FFFFFF"/>
              </a:solidFill>
              <a:ln cap="sq" cmpd="sng" w="9525">
                <a:solidFill>
                  <a:srgbClr val="003EA8"/>
                </a:solidFill>
                <a:prstDash val="solid"/>
                <a:miter lim="8000"/>
                <a:headEnd len="sm" w="sm" type="none"/>
                <a:tailEnd len="sm" w="sm" type="none"/>
              </a:ln>
            </p:spPr>
          </p:sp>
          <p:sp>
            <p:nvSpPr>
              <p:cNvPr id="247" name="Google Shape;247;p7"/>
              <p:cNvSpPr txBox="1"/>
              <p:nvPr/>
            </p:nvSpPr>
            <p:spPr>
              <a:xfrm>
                <a:off x="0" y="-28575"/>
                <a:ext cx="616147" cy="207697"/>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48" name="Google Shape;248;p7"/>
            <p:cNvSpPr/>
            <p:nvPr/>
          </p:nvSpPr>
          <p:spPr>
            <a:xfrm>
              <a:off x="341970" y="106526"/>
              <a:ext cx="693753" cy="693753"/>
            </a:xfrm>
            <a:custGeom>
              <a:rect b="b" l="l" r="r" t="t"/>
              <a:pathLst>
                <a:path extrusionOk="0" h="693753" w="693753">
                  <a:moveTo>
                    <a:pt x="0" y="0"/>
                  </a:moveTo>
                  <a:lnTo>
                    <a:pt x="693753" y="0"/>
                  </a:lnTo>
                  <a:lnTo>
                    <a:pt x="693753" y="693753"/>
                  </a:lnTo>
                  <a:lnTo>
                    <a:pt x="0" y="693753"/>
                  </a:lnTo>
                  <a:lnTo>
                    <a:pt x="0" y="0"/>
                  </a:lnTo>
                  <a:close/>
                </a:path>
              </a:pathLst>
            </a:custGeom>
            <a:blipFill rotWithShape="1">
              <a:blip r:embed="rId10">
                <a:alphaModFix/>
              </a:blip>
              <a:stretch>
                <a:fillRect b="0" l="0" r="0" t="0"/>
              </a:stretch>
            </a:blipFill>
            <a:ln>
              <a:noFill/>
            </a:ln>
          </p:spPr>
        </p:sp>
        <p:sp>
          <p:nvSpPr>
            <p:cNvPr id="249" name="Google Shape;249;p7"/>
            <p:cNvSpPr txBox="1"/>
            <p:nvPr/>
          </p:nvSpPr>
          <p:spPr>
            <a:xfrm>
              <a:off x="1321051" y="230761"/>
              <a:ext cx="1360886" cy="407182"/>
            </a:xfrm>
            <a:prstGeom prst="rect">
              <a:avLst/>
            </a:prstGeom>
            <a:noFill/>
            <a:ln>
              <a:noFill/>
            </a:ln>
          </p:spPr>
          <p:txBody>
            <a:bodyPr anchorCtr="0" anchor="t" bIns="0" lIns="0" spcFirstLastPara="1" rIns="0" wrap="square" tIns="0">
              <a:spAutoFit/>
            </a:bodyPr>
            <a:lstStyle/>
            <a:p>
              <a:pPr indent="0" lvl="0" marL="0" marR="0" rtl="0" algn="l">
                <a:lnSpc>
                  <a:spcPct val="140032"/>
                </a:lnSpc>
                <a:spcBef>
                  <a:spcPts val="0"/>
                </a:spcBef>
                <a:spcAft>
                  <a:spcPts val="0"/>
                </a:spcAft>
                <a:buNone/>
              </a:pPr>
              <a:r>
                <a:rPr b="0" i="0" lang="en-US" sz="1851" u="none" cap="none" strike="noStrike">
                  <a:solidFill>
                    <a:srgbClr val="000000"/>
                  </a:solidFill>
                  <a:latin typeface="Cabin"/>
                  <a:ea typeface="Cabin"/>
                  <a:cs typeface="Cabin"/>
                  <a:sym typeface="Cabin"/>
                </a:rPr>
                <a:t>VNU-UET</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8"/>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56030" l="0" r="-1467" t="-24351"/>
            </a:stretch>
          </a:blipFill>
          <a:ln>
            <a:noFill/>
          </a:ln>
        </p:spPr>
      </p:sp>
      <p:graphicFrame>
        <p:nvGraphicFramePr>
          <p:cNvPr id="255" name="Google Shape;255;p8"/>
          <p:cNvGraphicFramePr/>
          <p:nvPr/>
        </p:nvGraphicFramePr>
        <p:xfrm>
          <a:off x="895350" y="667144"/>
          <a:ext cx="3000000" cy="3000000"/>
        </p:xfrm>
        <a:graphic>
          <a:graphicData uri="http://schemas.openxmlformats.org/drawingml/2006/table">
            <a:tbl>
              <a:tblPr>
                <a:noFill/>
                <a:tableStyleId>{6D2A804E-9E10-45F2-8692-E35142AFFA72}</a:tableStyleId>
              </a:tblPr>
              <a:tblGrid>
                <a:gridCol w="4196050"/>
                <a:gridCol w="4214600"/>
                <a:gridCol w="3862175"/>
                <a:gridCol w="4180025"/>
              </a:tblGrid>
              <a:tr h="2284975">
                <a:tc>
                  <a:txBody>
                    <a:bodyPr/>
                    <a:lstStyle/>
                    <a:p>
                      <a:pPr indent="0" lvl="0" marL="0" marR="0" rtl="0" algn="ctr">
                        <a:lnSpc>
                          <a:spcPct val="140000"/>
                        </a:lnSpc>
                        <a:spcBef>
                          <a:spcPts val="0"/>
                        </a:spcBef>
                        <a:spcAft>
                          <a:spcPts val="0"/>
                        </a:spcAft>
                        <a:buNone/>
                      </a:pPr>
                      <a:r>
                        <a:rPr lang="en-US" sz="3000" u="none" cap="none" strike="noStrike">
                          <a:solidFill>
                            <a:srgbClr val="003EA8"/>
                          </a:solidFill>
                          <a:latin typeface="Arial"/>
                          <a:ea typeface="Arial"/>
                          <a:cs typeface="Arial"/>
                          <a:sym typeface="Arial"/>
                        </a:rPr>
                        <a:t>LCD</a:t>
                      </a:r>
                      <a:endParaRPr sz="1100" u="none" cap="none" strike="noStrike"/>
                    </a:p>
                  </a:txBody>
                  <a:tcPr marT="190500" marB="190500" marR="190500" marL="190500" anchor="ctr">
                    <a:lnL cap="flat" cmpd="sng" w="9525">
                      <a:solidFill>
                        <a:srgbClr val="CCCCCC"/>
                      </a:solidFill>
                      <a:prstDash val="solid"/>
                      <a:round/>
                      <a:headEnd len="sm" w="sm" type="none"/>
                      <a:tailEnd len="sm" w="sm" type="none"/>
                    </a:lnL>
                    <a:lnR cap="flat" cmpd="sng" w="19050">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19050">
                      <a:solidFill>
                        <a:srgbClr val="CCCCCC"/>
                      </a:solidFill>
                      <a:prstDash val="solid"/>
                      <a:round/>
                      <a:headEnd len="sm" w="sm" type="none"/>
                      <a:tailEnd len="sm" w="sm" type="none"/>
                    </a:lnB>
                    <a:solidFill>
                      <a:srgbClr val="FFFFFF"/>
                    </a:solidFill>
                  </a:tcPr>
                </a:tc>
                <a:tc>
                  <a:txBody>
                    <a:bodyPr/>
                    <a:lstStyle/>
                    <a:p>
                      <a:pPr indent="0" lvl="0" marL="0" marR="0" rtl="0" algn="ctr">
                        <a:lnSpc>
                          <a:spcPct val="140000"/>
                        </a:lnSpc>
                        <a:spcBef>
                          <a:spcPts val="0"/>
                        </a:spcBef>
                        <a:spcAft>
                          <a:spcPts val="0"/>
                        </a:spcAft>
                        <a:buNone/>
                      </a:pPr>
                      <a:r>
                        <a:rPr lang="en-US" sz="3000" u="none" cap="none" strike="noStrike">
                          <a:solidFill>
                            <a:srgbClr val="003EA8"/>
                          </a:solidFill>
                          <a:latin typeface="Arial"/>
                          <a:ea typeface="Arial"/>
                          <a:cs typeface="Arial"/>
                          <a:sym typeface="Arial"/>
                        </a:rPr>
                        <a:t>HC-05</a:t>
                      </a:r>
                      <a:endParaRPr sz="1100" u="none" cap="none" strike="noStrike"/>
                    </a:p>
                  </a:txBody>
                  <a:tcPr marT="190500" marB="190500" marR="190500" marL="190500" anchor="ctr">
                    <a:lnL cap="flat" cmpd="sng" w="19050">
                      <a:solidFill>
                        <a:srgbClr val="CCCCCC"/>
                      </a:solidFill>
                      <a:prstDash val="solid"/>
                      <a:round/>
                      <a:headEnd len="sm" w="sm" type="none"/>
                      <a:tailEnd len="sm" w="sm" type="none"/>
                    </a:lnL>
                    <a:lnR cap="flat" cmpd="sng" w="19050">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19050">
                      <a:solidFill>
                        <a:srgbClr val="CCCCCC"/>
                      </a:solidFill>
                      <a:prstDash val="solid"/>
                      <a:round/>
                      <a:headEnd len="sm" w="sm" type="none"/>
                      <a:tailEnd len="sm" w="sm" type="none"/>
                    </a:lnB>
                    <a:solidFill>
                      <a:srgbClr val="FFFFFF"/>
                    </a:solidFill>
                  </a:tcPr>
                </a:tc>
                <a:tc>
                  <a:txBody>
                    <a:bodyPr/>
                    <a:lstStyle/>
                    <a:p>
                      <a:pPr indent="0" lvl="0" marL="0" marR="0" rtl="0" algn="ctr">
                        <a:lnSpc>
                          <a:spcPct val="140000"/>
                        </a:lnSpc>
                        <a:spcBef>
                          <a:spcPts val="0"/>
                        </a:spcBef>
                        <a:spcAft>
                          <a:spcPts val="0"/>
                        </a:spcAft>
                        <a:buNone/>
                      </a:pPr>
                      <a:r>
                        <a:rPr lang="en-US" sz="3000" u="none" cap="none" strike="noStrike">
                          <a:solidFill>
                            <a:srgbClr val="003EA8"/>
                          </a:solidFill>
                          <a:latin typeface="Arial"/>
                          <a:ea typeface="Arial"/>
                          <a:cs typeface="Arial"/>
                          <a:sym typeface="Arial"/>
                        </a:rPr>
                        <a:t>DHT11</a:t>
                      </a:r>
                      <a:endParaRPr sz="1100" u="none" cap="none" strike="noStrike"/>
                    </a:p>
                  </a:txBody>
                  <a:tcPr marT="190500" marB="190500" marR="190500" marL="190500" anchor="ctr">
                    <a:lnL cap="flat" cmpd="sng" w="19050">
                      <a:solidFill>
                        <a:srgbClr val="CCCCCC"/>
                      </a:solidFill>
                      <a:prstDash val="solid"/>
                      <a:round/>
                      <a:headEnd len="sm" w="sm" type="none"/>
                      <a:tailEnd len="sm" w="sm" type="none"/>
                    </a:lnL>
                    <a:lnR cap="flat" cmpd="sng" w="19050">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19050">
                      <a:solidFill>
                        <a:srgbClr val="CCCCCC"/>
                      </a:solidFill>
                      <a:prstDash val="solid"/>
                      <a:round/>
                      <a:headEnd len="sm" w="sm" type="none"/>
                      <a:tailEnd len="sm" w="sm" type="none"/>
                    </a:lnB>
                    <a:solidFill>
                      <a:srgbClr val="FFFFFF"/>
                    </a:solidFill>
                  </a:tcPr>
                </a:tc>
                <a:tc>
                  <a:txBody>
                    <a:bodyPr/>
                    <a:lstStyle/>
                    <a:p>
                      <a:pPr indent="0" lvl="0" marL="0" marR="0" rtl="0" algn="ctr">
                        <a:lnSpc>
                          <a:spcPct val="140000"/>
                        </a:lnSpc>
                        <a:spcBef>
                          <a:spcPts val="0"/>
                        </a:spcBef>
                        <a:spcAft>
                          <a:spcPts val="0"/>
                        </a:spcAft>
                        <a:buNone/>
                      </a:pPr>
                      <a:r>
                        <a:rPr lang="en-US" sz="3000" u="none" cap="none" strike="noStrike">
                          <a:solidFill>
                            <a:srgbClr val="003EA8"/>
                          </a:solidFill>
                          <a:latin typeface="Arial"/>
                          <a:ea typeface="Arial"/>
                          <a:cs typeface="Arial"/>
                          <a:sym typeface="Arial"/>
                        </a:rPr>
                        <a:t>MOSFET,RELAY</a:t>
                      </a:r>
                      <a:endParaRPr sz="1100" u="none" cap="none" strike="noStrike"/>
                    </a:p>
                  </a:txBody>
                  <a:tcPr marT="190500" marB="190500" marR="190500" marL="190500" anchor="ctr">
                    <a:lnL cap="flat" cmpd="sng" w="19050">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19050">
                      <a:solidFill>
                        <a:srgbClr val="CCCCCC"/>
                      </a:solidFill>
                      <a:prstDash val="solid"/>
                      <a:round/>
                      <a:headEnd len="sm" w="sm" type="none"/>
                      <a:tailEnd len="sm" w="sm" type="none"/>
                    </a:lnB>
                    <a:solidFill>
                      <a:srgbClr val="FFFFFF"/>
                    </a:solidFill>
                  </a:tcPr>
                </a:tc>
              </a:tr>
              <a:tr h="5433900">
                <a:tc>
                  <a:txBody>
                    <a:bodyPr/>
                    <a:lstStyle/>
                    <a:p>
                      <a:pPr indent="-167640" lvl="1" marL="474979" marR="0" rtl="0" algn="l">
                        <a:lnSpc>
                          <a:spcPct val="279909"/>
                        </a:lnSpc>
                        <a:spcBef>
                          <a:spcPts val="0"/>
                        </a:spcBef>
                        <a:spcAft>
                          <a:spcPts val="0"/>
                        </a:spcAft>
                        <a:buClr>
                          <a:schemeClr val="dk1"/>
                        </a:buClr>
                        <a:buSzPts val="1100"/>
                        <a:buFont typeface="Arial"/>
                        <a:buNone/>
                      </a:pPr>
                      <a:r>
                        <a:t/>
                      </a:r>
                      <a:endParaRPr sz="1100" u="none" cap="none" strike="noStrike"/>
                    </a:p>
                  </a:txBody>
                  <a:tcPr marT="190500" marB="190500" marR="190500" marL="190500" anchor="ctr">
                    <a:lnL cap="flat" cmpd="sng" w="9525">
                      <a:solidFill>
                        <a:srgbClr val="CCCCCC"/>
                      </a:solidFill>
                      <a:prstDash val="solid"/>
                      <a:round/>
                      <a:headEnd len="sm" w="sm" type="none"/>
                      <a:tailEnd len="sm" w="sm" type="none"/>
                    </a:lnL>
                    <a:lnR cap="flat" cmpd="sng" w="19050">
                      <a:solidFill>
                        <a:srgbClr val="CCCCCC"/>
                      </a:solidFill>
                      <a:prstDash val="solid"/>
                      <a:round/>
                      <a:headEnd len="sm" w="sm" type="none"/>
                      <a:tailEnd len="sm" w="sm" type="none"/>
                    </a:lnR>
                    <a:lnT cap="flat" cmpd="sng" w="19050">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167640" lvl="1" marL="474979" marR="0" rtl="0" algn="l">
                        <a:lnSpc>
                          <a:spcPct val="279909"/>
                        </a:lnSpc>
                        <a:spcBef>
                          <a:spcPts val="0"/>
                        </a:spcBef>
                        <a:spcAft>
                          <a:spcPts val="0"/>
                        </a:spcAft>
                        <a:buClr>
                          <a:schemeClr val="dk1"/>
                        </a:buClr>
                        <a:buSzPts val="1100"/>
                        <a:buFont typeface="Arial"/>
                        <a:buNone/>
                      </a:pPr>
                      <a:r>
                        <a:t/>
                      </a:r>
                      <a:endParaRPr sz="1100" u="none" cap="none" strike="noStrike"/>
                    </a:p>
                  </a:txBody>
                  <a:tcPr marT="190500" marB="190500" marR="190500" marL="190500" anchor="ctr">
                    <a:lnL cap="flat" cmpd="sng" w="19050">
                      <a:solidFill>
                        <a:srgbClr val="CCCCCC"/>
                      </a:solidFill>
                      <a:prstDash val="solid"/>
                      <a:round/>
                      <a:headEnd len="sm" w="sm" type="none"/>
                      <a:tailEnd len="sm" w="sm" type="none"/>
                    </a:lnL>
                    <a:lnR cap="flat" cmpd="sng" w="19050">
                      <a:solidFill>
                        <a:srgbClr val="CCCCCC"/>
                      </a:solidFill>
                      <a:prstDash val="solid"/>
                      <a:round/>
                      <a:headEnd len="sm" w="sm" type="none"/>
                      <a:tailEnd len="sm" w="sm" type="none"/>
                    </a:lnR>
                    <a:lnT cap="flat" cmpd="sng" w="19050">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167640" lvl="1" marL="474979" marR="0" rtl="0" algn="l">
                        <a:lnSpc>
                          <a:spcPct val="279909"/>
                        </a:lnSpc>
                        <a:spcBef>
                          <a:spcPts val="0"/>
                        </a:spcBef>
                        <a:spcAft>
                          <a:spcPts val="0"/>
                        </a:spcAft>
                        <a:buClr>
                          <a:schemeClr val="dk1"/>
                        </a:buClr>
                        <a:buSzPts val="1100"/>
                        <a:buFont typeface="Arial"/>
                        <a:buNone/>
                      </a:pPr>
                      <a:r>
                        <a:t/>
                      </a:r>
                      <a:endParaRPr sz="1100" u="none" cap="none" strike="noStrike"/>
                    </a:p>
                  </a:txBody>
                  <a:tcPr marT="190500" marB="190500" marR="190500" marL="190500" anchor="ctr">
                    <a:lnL cap="flat" cmpd="sng" w="19050">
                      <a:solidFill>
                        <a:srgbClr val="CCCCCC"/>
                      </a:solidFill>
                      <a:prstDash val="solid"/>
                      <a:round/>
                      <a:headEnd len="sm" w="sm" type="none"/>
                      <a:tailEnd len="sm" w="sm" type="none"/>
                    </a:lnL>
                    <a:lnR cap="flat" cmpd="sng" w="19050">
                      <a:solidFill>
                        <a:srgbClr val="CCCCCC"/>
                      </a:solidFill>
                      <a:prstDash val="solid"/>
                      <a:round/>
                      <a:headEnd len="sm" w="sm" type="none"/>
                      <a:tailEnd len="sm" w="sm" type="none"/>
                    </a:lnR>
                    <a:lnT cap="flat" cmpd="sng" w="19050">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167640" lvl="1" marL="474981" marR="0" rtl="0" algn="l">
                        <a:lnSpc>
                          <a:spcPct val="280000"/>
                        </a:lnSpc>
                        <a:spcBef>
                          <a:spcPts val="0"/>
                        </a:spcBef>
                        <a:spcAft>
                          <a:spcPts val="0"/>
                        </a:spcAft>
                        <a:buClr>
                          <a:schemeClr val="dk1"/>
                        </a:buClr>
                        <a:buSzPts val="1100"/>
                        <a:buFont typeface="Arial"/>
                        <a:buNone/>
                      </a:pPr>
                      <a:r>
                        <a:t/>
                      </a:r>
                      <a:endParaRPr sz="1100" u="none" cap="none" strike="noStrike"/>
                    </a:p>
                  </a:txBody>
                  <a:tcPr marT="190500" marB="190500" marR="190500" marL="190500" anchor="ctr">
                    <a:lnL cap="flat" cmpd="sng" w="19050">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19050">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bl>
          </a:graphicData>
        </a:graphic>
      </p:graphicFrame>
      <p:sp>
        <p:nvSpPr>
          <p:cNvPr id="256" name="Google Shape;256;p8"/>
          <p:cNvSpPr/>
          <p:nvPr/>
        </p:nvSpPr>
        <p:spPr>
          <a:xfrm rot="-278358">
            <a:off x="-187185" y="433311"/>
            <a:ext cx="2756025" cy="866895"/>
          </a:xfrm>
          <a:custGeom>
            <a:rect b="b" l="l" r="r" t="t"/>
            <a:pathLst>
              <a:path extrusionOk="0" h="866895" w="2756025">
                <a:moveTo>
                  <a:pt x="0" y="0"/>
                </a:moveTo>
                <a:lnTo>
                  <a:pt x="2756025" y="0"/>
                </a:lnTo>
                <a:lnTo>
                  <a:pt x="2756025" y="866895"/>
                </a:lnTo>
                <a:lnTo>
                  <a:pt x="0" y="866895"/>
                </a:lnTo>
                <a:lnTo>
                  <a:pt x="0" y="0"/>
                </a:lnTo>
                <a:close/>
              </a:path>
            </a:pathLst>
          </a:custGeom>
          <a:blipFill rotWithShape="1">
            <a:blip r:embed="rId4">
              <a:alphaModFix/>
            </a:blip>
            <a:stretch>
              <a:fillRect b="0" l="0" r="0" t="0"/>
            </a:stretch>
          </a:blipFill>
          <a:ln>
            <a:noFill/>
          </a:ln>
        </p:spPr>
      </p:sp>
      <p:sp>
        <p:nvSpPr>
          <p:cNvPr id="257" name="Google Shape;257;p8"/>
          <p:cNvSpPr/>
          <p:nvPr/>
        </p:nvSpPr>
        <p:spPr>
          <a:xfrm rot="-278358">
            <a:off x="15881287" y="7952572"/>
            <a:ext cx="2756025" cy="866895"/>
          </a:xfrm>
          <a:custGeom>
            <a:rect b="b" l="l" r="r" t="t"/>
            <a:pathLst>
              <a:path extrusionOk="0" h="866895" w="2756025">
                <a:moveTo>
                  <a:pt x="0" y="0"/>
                </a:moveTo>
                <a:lnTo>
                  <a:pt x="2756026" y="0"/>
                </a:lnTo>
                <a:lnTo>
                  <a:pt x="2756026" y="866895"/>
                </a:lnTo>
                <a:lnTo>
                  <a:pt x="0" y="866895"/>
                </a:lnTo>
                <a:lnTo>
                  <a:pt x="0" y="0"/>
                </a:lnTo>
                <a:close/>
              </a:path>
            </a:pathLst>
          </a:custGeom>
          <a:blipFill rotWithShape="1">
            <a:blip r:embed="rId4">
              <a:alphaModFix/>
            </a:blip>
            <a:stretch>
              <a:fillRect b="0" l="0" r="0" t="0"/>
            </a:stretch>
          </a:blipFill>
          <a:ln>
            <a:noFill/>
          </a:ln>
        </p:spPr>
      </p:sp>
      <p:sp>
        <p:nvSpPr>
          <p:cNvPr id="258" name="Google Shape;258;p8"/>
          <p:cNvSpPr/>
          <p:nvPr/>
        </p:nvSpPr>
        <p:spPr>
          <a:xfrm>
            <a:off x="2462188" y="8728374"/>
            <a:ext cx="441616" cy="633141"/>
          </a:xfrm>
          <a:custGeom>
            <a:rect b="b" l="l" r="r" t="t"/>
            <a:pathLst>
              <a:path extrusionOk="0" h="633141" w="441616">
                <a:moveTo>
                  <a:pt x="0" y="0"/>
                </a:moveTo>
                <a:lnTo>
                  <a:pt x="441616" y="0"/>
                </a:lnTo>
                <a:lnTo>
                  <a:pt x="441616" y="633141"/>
                </a:lnTo>
                <a:lnTo>
                  <a:pt x="0" y="633141"/>
                </a:lnTo>
                <a:lnTo>
                  <a:pt x="0" y="0"/>
                </a:lnTo>
                <a:close/>
              </a:path>
            </a:pathLst>
          </a:custGeom>
          <a:blipFill rotWithShape="1">
            <a:blip r:embed="rId5">
              <a:alphaModFix/>
            </a:blip>
            <a:stretch>
              <a:fillRect b="0" l="0" r="0" t="0"/>
            </a:stretch>
          </a:blipFill>
          <a:ln>
            <a:noFill/>
          </a:ln>
        </p:spPr>
      </p:sp>
      <p:sp>
        <p:nvSpPr>
          <p:cNvPr id="259" name="Google Shape;259;p8"/>
          <p:cNvSpPr/>
          <p:nvPr/>
        </p:nvSpPr>
        <p:spPr>
          <a:xfrm>
            <a:off x="15384196" y="-309867"/>
            <a:ext cx="441616" cy="633141"/>
          </a:xfrm>
          <a:custGeom>
            <a:rect b="b" l="l" r="r" t="t"/>
            <a:pathLst>
              <a:path extrusionOk="0" h="633141" w="441616">
                <a:moveTo>
                  <a:pt x="0" y="0"/>
                </a:moveTo>
                <a:lnTo>
                  <a:pt x="441616" y="0"/>
                </a:lnTo>
                <a:lnTo>
                  <a:pt x="441616" y="633141"/>
                </a:lnTo>
                <a:lnTo>
                  <a:pt x="0" y="633141"/>
                </a:lnTo>
                <a:lnTo>
                  <a:pt x="0" y="0"/>
                </a:lnTo>
                <a:close/>
              </a:path>
            </a:pathLst>
          </a:custGeom>
          <a:blipFill rotWithShape="1">
            <a:blip r:embed="rId5">
              <a:alphaModFix/>
            </a:blip>
            <a:stretch>
              <a:fillRect b="0" l="0" r="0" t="0"/>
            </a:stretch>
          </a:blipFill>
          <a:ln>
            <a:noFill/>
          </a:ln>
        </p:spPr>
      </p:sp>
      <p:sp>
        <p:nvSpPr>
          <p:cNvPr id="260" name="Google Shape;260;p8"/>
          <p:cNvSpPr/>
          <p:nvPr/>
        </p:nvSpPr>
        <p:spPr>
          <a:xfrm>
            <a:off x="1190828" y="3460153"/>
            <a:ext cx="3751468" cy="3751468"/>
          </a:xfrm>
          <a:custGeom>
            <a:rect b="b" l="l" r="r" t="t"/>
            <a:pathLst>
              <a:path extrusionOk="0" h="3751468" w="3751468">
                <a:moveTo>
                  <a:pt x="0" y="0"/>
                </a:moveTo>
                <a:lnTo>
                  <a:pt x="3751467" y="0"/>
                </a:lnTo>
                <a:lnTo>
                  <a:pt x="3751467" y="3751468"/>
                </a:lnTo>
                <a:lnTo>
                  <a:pt x="0" y="3751468"/>
                </a:lnTo>
                <a:lnTo>
                  <a:pt x="0" y="0"/>
                </a:lnTo>
                <a:close/>
              </a:path>
            </a:pathLst>
          </a:custGeom>
          <a:blipFill rotWithShape="1">
            <a:blip r:embed="rId6">
              <a:alphaModFix/>
            </a:blip>
            <a:stretch>
              <a:fillRect b="0" l="0" r="0" t="0"/>
            </a:stretch>
          </a:blipFill>
          <a:ln>
            <a:noFill/>
          </a:ln>
        </p:spPr>
      </p:sp>
      <p:sp>
        <p:nvSpPr>
          <p:cNvPr id="261" name="Google Shape;261;p8"/>
          <p:cNvSpPr/>
          <p:nvPr/>
        </p:nvSpPr>
        <p:spPr>
          <a:xfrm>
            <a:off x="5329025" y="3614876"/>
            <a:ext cx="3792750" cy="3792750"/>
          </a:xfrm>
          <a:custGeom>
            <a:rect b="b" l="l" r="r" t="t"/>
            <a:pathLst>
              <a:path extrusionOk="0" h="3792750" w="3792750">
                <a:moveTo>
                  <a:pt x="0" y="0"/>
                </a:moveTo>
                <a:lnTo>
                  <a:pt x="3792750" y="0"/>
                </a:lnTo>
                <a:lnTo>
                  <a:pt x="3792750" y="3792750"/>
                </a:lnTo>
                <a:lnTo>
                  <a:pt x="0" y="3792750"/>
                </a:lnTo>
                <a:lnTo>
                  <a:pt x="0" y="0"/>
                </a:lnTo>
                <a:close/>
              </a:path>
            </a:pathLst>
          </a:custGeom>
          <a:blipFill rotWithShape="1">
            <a:blip r:embed="rId7">
              <a:alphaModFix/>
            </a:blip>
            <a:stretch>
              <a:fillRect b="0" l="0" r="0" t="0"/>
            </a:stretch>
          </a:blipFill>
          <a:ln>
            <a:noFill/>
          </a:ln>
        </p:spPr>
      </p:sp>
      <p:sp>
        <p:nvSpPr>
          <p:cNvPr id="262" name="Google Shape;262;p8"/>
          <p:cNvSpPr/>
          <p:nvPr/>
        </p:nvSpPr>
        <p:spPr>
          <a:xfrm>
            <a:off x="9413840" y="3614876"/>
            <a:ext cx="3596746" cy="3596746"/>
          </a:xfrm>
          <a:custGeom>
            <a:rect b="b" l="l" r="r" t="t"/>
            <a:pathLst>
              <a:path extrusionOk="0" h="3596746" w="3596746">
                <a:moveTo>
                  <a:pt x="0" y="0"/>
                </a:moveTo>
                <a:lnTo>
                  <a:pt x="3596746" y="0"/>
                </a:lnTo>
                <a:lnTo>
                  <a:pt x="3596746" y="3596745"/>
                </a:lnTo>
                <a:lnTo>
                  <a:pt x="0" y="3596745"/>
                </a:lnTo>
                <a:lnTo>
                  <a:pt x="0" y="0"/>
                </a:lnTo>
                <a:close/>
              </a:path>
            </a:pathLst>
          </a:custGeom>
          <a:blipFill rotWithShape="1">
            <a:blip r:embed="rId8">
              <a:alphaModFix/>
            </a:blip>
            <a:stretch>
              <a:fillRect b="0" l="0" r="0" t="0"/>
            </a:stretch>
          </a:blipFill>
          <a:ln>
            <a:noFill/>
          </a:ln>
        </p:spPr>
      </p:sp>
      <p:sp>
        <p:nvSpPr>
          <p:cNvPr id="263" name="Google Shape;263;p8"/>
          <p:cNvSpPr/>
          <p:nvPr/>
        </p:nvSpPr>
        <p:spPr>
          <a:xfrm>
            <a:off x="13937027" y="3460153"/>
            <a:ext cx="2233392" cy="1813438"/>
          </a:xfrm>
          <a:custGeom>
            <a:rect b="b" l="l" r="r" t="t"/>
            <a:pathLst>
              <a:path extrusionOk="0" h="1813438" w="2233392">
                <a:moveTo>
                  <a:pt x="0" y="0"/>
                </a:moveTo>
                <a:lnTo>
                  <a:pt x="2233391" y="0"/>
                </a:lnTo>
                <a:lnTo>
                  <a:pt x="2233391" y="1813438"/>
                </a:lnTo>
                <a:lnTo>
                  <a:pt x="0" y="1813438"/>
                </a:lnTo>
                <a:lnTo>
                  <a:pt x="0" y="0"/>
                </a:lnTo>
                <a:close/>
              </a:path>
            </a:pathLst>
          </a:custGeom>
          <a:blipFill rotWithShape="1">
            <a:blip r:embed="rId9">
              <a:alphaModFix/>
            </a:blip>
            <a:stretch>
              <a:fillRect b="0" l="0" r="0" t="0"/>
            </a:stretch>
          </a:blipFill>
          <a:ln>
            <a:noFill/>
          </a:ln>
        </p:spPr>
      </p:sp>
      <p:sp>
        <p:nvSpPr>
          <p:cNvPr id="264" name="Google Shape;264;p8"/>
          <p:cNvSpPr/>
          <p:nvPr/>
        </p:nvSpPr>
        <p:spPr>
          <a:xfrm>
            <a:off x="14104448" y="5511251"/>
            <a:ext cx="2559498" cy="2559498"/>
          </a:xfrm>
          <a:custGeom>
            <a:rect b="b" l="l" r="r" t="t"/>
            <a:pathLst>
              <a:path extrusionOk="0" h="2559498" w="2559498">
                <a:moveTo>
                  <a:pt x="0" y="0"/>
                </a:moveTo>
                <a:lnTo>
                  <a:pt x="2559497" y="0"/>
                </a:lnTo>
                <a:lnTo>
                  <a:pt x="2559497" y="2559497"/>
                </a:lnTo>
                <a:lnTo>
                  <a:pt x="0" y="2559497"/>
                </a:lnTo>
                <a:lnTo>
                  <a:pt x="0" y="0"/>
                </a:lnTo>
                <a:close/>
              </a:path>
            </a:pathLst>
          </a:custGeom>
          <a:blipFill rotWithShape="1">
            <a:blip r:embed="rId10">
              <a:alphaModFix/>
            </a:blip>
            <a:stretch>
              <a:fillRect b="0" l="0" r="0" t="0"/>
            </a:stretch>
          </a:blipFill>
          <a:ln>
            <a:noFill/>
          </a:ln>
        </p:spPr>
      </p:sp>
      <p:grpSp>
        <p:nvGrpSpPr>
          <p:cNvPr id="265" name="Google Shape;265;p8"/>
          <p:cNvGrpSpPr/>
          <p:nvPr/>
        </p:nvGrpSpPr>
        <p:grpSpPr>
          <a:xfrm>
            <a:off x="7947087" y="8935049"/>
            <a:ext cx="2339432" cy="788600"/>
            <a:chOff x="0" y="-144661"/>
            <a:chExt cx="3119243" cy="1051466"/>
          </a:xfrm>
        </p:grpSpPr>
        <p:grpSp>
          <p:nvGrpSpPr>
            <p:cNvPr id="266" name="Google Shape;266;p8"/>
            <p:cNvGrpSpPr/>
            <p:nvPr/>
          </p:nvGrpSpPr>
          <p:grpSpPr>
            <a:xfrm>
              <a:off x="0" y="-144661"/>
              <a:ext cx="3119243" cy="1051466"/>
              <a:chOff x="0" y="-28575"/>
              <a:chExt cx="616147" cy="207697"/>
            </a:xfrm>
          </p:grpSpPr>
          <p:sp>
            <p:nvSpPr>
              <p:cNvPr id="267" name="Google Shape;267;p8"/>
              <p:cNvSpPr/>
              <p:nvPr/>
            </p:nvSpPr>
            <p:spPr>
              <a:xfrm>
                <a:off x="0" y="0"/>
                <a:ext cx="616147" cy="179122"/>
              </a:xfrm>
              <a:custGeom>
                <a:rect b="b" l="l" r="r" t="t"/>
                <a:pathLst>
                  <a:path extrusionOk="0" h="179122" w="616147">
                    <a:moveTo>
                      <a:pt x="0" y="0"/>
                    </a:moveTo>
                    <a:lnTo>
                      <a:pt x="616147" y="0"/>
                    </a:lnTo>
                    <a:lnTo>
                      <a:pt x="616147" y="179122"/>
                    </a:lnTo>
                    <a:lnTo>
                      <a:pt x="0" y="179122"/>
                    </a:lnTo>
                    <a:close/>
                  </a:path>
                </a:pathLst>
              </a:custGeom>
              <a:solidFill>
                <a:srgbClr val="FFFFFF"/>
              </a:solidFill>
              <a:ln cap="sq" cmpd="sng" w="9525">
                <a:solidFill>
                  <a:srgbClr val="003EA8"/>
                </a:solidFill>
                <a:prstDash val="solid"/>
                <a:miter lim="8000"/>
                <a:headEnd len="sm" w="sm" type="none"/>
                <a:tailEnd len="sm" w="sm" type="none"/>
              </a:ln>
            </p:spPr>
          </p:sp>
          <p:sp>
            <p:nvSpPr>
              <p:cNvPr id="268" name="Google Shape;268;p8"/>
              <p:cNvSpPr txBox="1"/>
              <p:nvPr/>
            </p:nvSpPr>
            <p:spPr>
              <a:xfrm>
                <a:off x="0" y="-28575"/>
                <a:ext cx="616147" cy="207697"/>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69" name="Google Shape;269;p8"/>
            <p:cNvSpPr/>
            <p:nvPr/>
          </p:nvSpPr>
          <p:spPr>
            <a:xfrm>
              <a:off x="341970" y="106526"/>
              <a:ext cx="693753" cy="693753"/>
            </a:xfrm>
            <a:custGeom>
              <a:rect b="b" l="l" r="r" t="t"/>
              <a:pathLst>
                <a:path extrusionOk="0" h="693753" w="693753">
                  <a:moveTo>
                    <a:pt x="0" y="0"/>
                  </a:moveTo>
                  <a:lnTo>
                    <a:pt x="693753" y="0"/>
                  </a:lnTo>
                  <a:lnTo>
                    <a:pt x="693753" y="693753"/>
                  </a:lnTo>
                  <a:lnTo>
                    <a:pt x="0" y="693753"/>
                  </a:lnTo>
                  <a:lnTo>
                    <a:pt x="0" y="0"/>
                  </a:lnTo>
                  <a:close/>
                </a:path>
              </a:pathLst>
            </a:custGeom>
            <a:blipFill rotWithShape="1">
              <a:blip r:embed="rId11">
                <a:alphaModFix/>
              </a:blip>
              <a:stretch>
                <a:fillRect b="0" l="0" r="0" t="0"/>
              </a:stretch>
            </a:blipFill>
            <a:ln>
              <a:noFill/>
            </a:ln>
          </p:spPr>
        </p:sp>
        <p:sp>
          <p:nvSpPr>
            <p:cNvPr id="270" name="Google Shape;270;p8"/>
            <p:cNvSpPr txBox="1"/>
            <p:nvPr/>
          </p:nvSpPr>
          <p:spPr>
            <a:xfrm>
              <a:off x="1321051" y="230761"/>
              <a:ext cx="1360886" cy="407182"/>
            </a:xfrm>
            <a:prstGeom prst="rect">
              <a:avLst/>
            </a:prstGeom>
            <a:noFill/>
            <a:ln>
              <a:noFill/>
            </a:ln>
          </p:spPr>
          <p:txBody>
            <a:bodyPr anchorCtr="0" anchor="t" bIns="0" lIns="0" spcFirstLastPara="1" rIns="0" wrap="square" tIns="0">
              <a:spAutoFit/>
            </a:bodyPr>
            <a:lstStyle/>
            <a:p>
              <a:pPr indent="0" lvl="0" marL="0" marR="0" rtl="0" algn="l">
                <a:lnSpc>
                  <a:spcPct val="140032"/>
                </a:lnSpc>
                <a:spcBef>
                  <a:spcPts val="0"/>
                </a:spcBef>
                <a:spcAft>
                  <a:spcPts val="0"/>
                </a:spcAft>
                <a:buNone/>
              </a:pPr>
              <a:r>
                <a:rPr b="0" i="0" lang="en-US" sz="1851" u="none" cap="none" strike="noStrike">
                  <a:solidFill>
                    <a:srgbClr val="000000"/>
                  </a:solidFill>
                  <a:latin typeface="Cabin"/>
                  <a:ea typeface="Cabin"/>
                  <a:cs typeface="Cabin"/>
                  <a:sym typeface="Cabin"/>
                </a:rPr>
                <a:t>VNU-UET</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9"/>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56030" l="0" r="-1467" t="-24351"/>
            </a:stretch>
          </a:blipFill>
          <a:ln>
            <a:noFill/>
          </a:ln>
        </p:spPr>
      </p:sp>
      <p:sp>
        <p:nvSpPr>
          <p:cNvPr id="276" name="Google Shape;276;p9"/>
          <p:cNvSpPr/>
          <p:nvPr/>
        </p:nvSpPr>
        <p:spPr>
          <a:xfrm>
            <a:off x="1219294" y="4536975"/>
            <a:ext cx="15795020" cy="3535020"/>
          </a:xfrm>
          <a:custGeom>
            <a:rect b="b" l="l" r="r" t="t"/>
            <a:pathLst>
              <a:path extrusionOk="0" h="1289585" w="5762066">
                <a:moveTo>
                  <a:pt x="0" y="0"/>
                </a:moveTo>
                <a:lnTo>
                  <a:pt x="5762066" y="0"/>
                </a:lnTo>
                <a:lnTo>
                  <a:pt x="5762066" y="1289585"/>
                </a:lnTo>
                <a:lnTo>
                  <a:pt x="0" y="1289585"/>
                </a:lnTo>
                <a:close/>
              </a:path>
            </a:pathLst>
          </a:custGeom>
          <a:solidFill>
            <a:srgbClr val="FFFFFF"/>
          </a:solidFill>
          <a:ln>
            <a:noFill/>
          </a:ln>
        </p:spPr>
      </p:sp>
      <p:sp>
        <p:nvSpPr>
          <p:cNvPr id="277" name="Google Shape;277;p9"/>
          <p:cNvSpPr/>
          <p:nvPr/>
        </p:nvSpPr>
        <p:spPr>
          <a:xfrm>
            <a:off x="1219294" y="657204"/>
            <a:ext cx="15795020" cy="3535020"/>
          </a:xfrm>
          <a:custGeom>
            <a:rect b="b" l="l" r="r" t="t"/>
            <a:pathLst>
              <a:path extrusionOk="0" h="1289585" w="5762066">
                <a:moveTo>
                  <a:pt x="0" y="0"/>
                </a:moveTo>
                <a:lnTo>
                  <a:pt x="5762066" y="0"/>
                </a:lnTo>
                <a:lnTo>
                  <a:pt x="5762066" y="1289585"/>
                </a:lnTo>
                <a:lnTo>
                  <a:pt x="0" y="1289585"/>
                </a:lnTo>
                <a:close/>
              </a:path>
            </a:pathLst>
          </a:custGeom>
          <a:solidFill>
            <a:srgbClr val="FFFFFF"/>
          </a:solidFill>
          <a:ln>
            <a:noFill/>
          </a:ln>
        </p:spPr>
      </p:sp>
      <p:sp>
        <p:nvSpPr>
          <p:cNvPr id="278" name="Google Shape;278;p9"/>
          <p:cNvSpPr/>
          <p:nvPr/>
        </p:nvSpPr>
        <p:spPr>
          <a:xfrm flipH="1">
            <a:off x="14972495" y="7296334"/>
            <a:ext cx="5533751" cy="1961966"/>
          </a:xfrm>
          <a:custGeom>
            <a:rect b="b" l="l" r="r" t="t"/>
            <a:pathLst>
              <a:path extrusionOk="0" h="1961966" w="5533751">
                <a:moveTo>
                  <a:pt x="5533751" y="0"/>
                </a:moveTo>
                <a:lnTo>
                  <a:pt x="0" y="0"/>
                </a:lnTo>
                <a:lnTo>
                  <a:pt x="0" y="1961966"/>
                </a:lnTo>
                <a:lnTo>
                  <a:pt x="5533751" y="1961966"/>
                </a:lnTo>
                <a:lnTo>
                  <a:pt x="5533751" y="0"/>
                </a:lnTo>
                <a:close/>
              </a:path>
            </a:pathLst>
          </a:custGeom>
          <a:blipFill rotWithShape="1">
            <a:blip r:embed="rId4">
              <a:alphaModFix/>
            </a:blip>
            <a:stretch>
              <a:fillRect b="0" l="0" r="0" t="0"/>
            </a:stretch>
          </a:blipFill>
          <a:ln>
            <a:noFill/>
          </a:ln>
        </p:spPr>
      </p:sp>
      <p:sp>
        <p:nvSpPr>
          <p:cNvPr id="279" name="Google Shape;279;p9"/>
          <p:cNvSpPr/>
          <p:nvPr/>
        </p:nvSpPr>
        <p:spPr>
          <a:xfrm>
            <a:off x="-2218246" y="7296334"/>
            <a:ext cx="5533751" cy="1961966"/>
          </a:xfrm>
          <a:custGeom>
            <a:rect b="b" l="l" r="r" t="t"/>
            <a:pathLst>
              <a:path extrusionOk="0" h="1961966" w="5533751">
                <a:moveTo>
                  <a:pt x="0" y="0"/>
                </a:moveTo>
                <a:lnTo>
                  <a:pt x="5533751" y="0"/>
                </a:lnTo>
                <a:lnTo>
                  <a:pt x="5533751" y="1961966"/>
                </a:lnTo>
                <a:lnTo>
                  <a:pt x="0" y="1961966"/>
                </a:lnTo>
                <a:lnTo>
                  <a:pt x="0" y="0"/>
                </a:lnTo>
                <a:close/>
              </a:path>
            </a:pathLst>
          </a:custGeom>
          <a:blipFill rotWithShape="1">
            <a:blip r:embed="rId4">
              <a:alphaModFix/>
            </a:blip>
            <a:stretch>
              <a:fillRect b="0" l="0" r="0" t="0"/>
            </a:stretch>
          </a:blipFill>
          <a:ln>
            <a:noFill/>
          </a:ln>
        </p:spPr>
      </p:sp>
      <p:sp>
        <p:nvSpPr>
          <p:cNvPr id="280" name="Google Shape;280;p9"/>
          <p:cNvSpPr txBox="1"/>
          <p:nvPr/>
        </p:nvSpPr>
        <p:spPr>
          <a:xfrm>
            <a:off x="2170659" y="1924652"/>
            <a:ext cx="13892290" cy="914400"/>
          </a:xfrm>
          <a:prstGeom prst="rect">
            <a:avLst/>
          </a:prstGeom>
          <a:noFill/>
          <a:ln>
            <a:noFill/>
          </a:ln>
        </p:spPr>
        <p:txBody>
          <a:bodyPr anchorCtr="0" anchor="t" bIns="0" lIns="0" spcFirstLastPara="1" rIns="0" wrap="square" tIns="0">
            <a:spAutoFit/>
          </a:bodyPr>
          <a:lstStyle/>
          <a:p>
            <a:pPr indent="0" lvl="0" marL="0" marR="0" rtl="0" algn="ctr">
              <a:lnSpc>
                <a:spcPct val="135006"/>
              </a:lnSpc>
              <a:spcBef>
                <a:spcPts val="0"/>
              </a:spcBef>
              <a:spcAft>
                <a:spcPts val="0"/>
              </a:spcAft>
              <a:buNone/>
            </a:pPr>
            <a:r>
              <a:rPr b="0" i="0" lang="en-US" sz="5499" u="none" cap="none" strike="noStrike">
                <a:solidFill>
                  <a:srgbClr val="003EA8"/>
                </a:solidFill>
                <a:latin typeface="Arial"/>
                <a:ea typeface="Arial"/>
                <a:cs typeface="Arial"/>
                <a:sym typeface="Arial"/>
              </a:rPr>
              <a:t>ATMEGA16</a:t>
            </a:r>
            <a:endParaRPr/>
          </a:p>
        </p:txBody>
      </p:sp>
      <p:sp>
        <p:nvSpPr>
          <p:cNvPr id="281" name="Google Shape;281;p9"/>
          <p:cNvSpPr/>
          <p:nvPr/>
        </p:nvSpPr>
        <p:spPr>
          <a:xfrm>
            <a:off x="16793505" y="3742304"/>
            <a:ext cx="441616" cy="633141"/>
          </a:xfrm>
          <a:custGeom>
            <a:rect b="b" l="l" r="r" t="t"/>
            <a:pathLst>
              <a:path extrusionOk="0" h="633141" w="441616">
                <a:moveTo>
                  <a:pt x="0" y="0"/>
                </a:moveTo>
                <a:lnTo>
                  <a:pt x="441616" y="0"/>
                </a:lnTo>
                <a:lnTo>
                  <a:pt x="441616" y="633141"/>
                </a:lnTo>
                <a:lnTo>
                  <a:pt x="0" y="633141"/>
                </a:lnTo>
                <a:lnTo>
                  <a:pt x="0" y="0"/>
                </a:lnTo>
                <a:close/>
              </a:path>
            </a:pathLst>
          </a:custGeom>
          <a:blipFill rotWithShape="1">
            <a:blip r:embed="rId5">
              <a:alphaModFix/>
            </a:blip>
            <a:stretch>
              <a:fillRect b="0" l="0" r="0" t="0"/>
            </a:stretch>
          </a:blipFill>
          <a:ln>
            <a:noFill/>
          </a:ln>
        </p:spPr>
      </p:sp>
      <p:sp>
        <p:nvSpPr>
          <p:cNvPr id="282" name="Google Shape;282;p9"/>
          <p:cNvSpPr/>
          <p:nvPr/>
        </p:nvSpPr>
        <p:spPr>
          <a:xfrm>
            <a:off x="1009650" y="1281714"/>
            <a:ext cx="441616" cy="633141"/>
          </a:xfrm>
          <a:custGeom>
            <a:rect b="b" l="l" r="r" t="t"/>
            <a:pathLst>
              <a:path extrusionOk="0" h="633141" w="441616">
                <a:moveTo>
                  <a:pt x="0" y="0"/>
                </a:moveTo>
                <a:lnTo>
                  <a:pt x="441616" y="0"/>
                </a:lnTo>
                <a:lnTo>
                  <a:pt x="441616" y="633141"/>
                </a:lnTo>
                <a:lnTo>
                  <a:pt x="0" y="633141"/>
                </a:lnTo>
                <a:lnTo>
                  <a:pt x="0" y="0"/>
                </a:lnTo>
                <a:close/>
              </a:path>
            </a:pathLst>
          </a:custGeom>
          <a:blipFill rotWithShape="1">
            <a:blip r:embed="rId5">
              <a:alphaModFix/>
            </a:blip>
            <a:stretch>
              <a:fillRect b="0" l="0" r="0" t="0"/>
            </a:stretch>
          </a:blipFill>
          <a:ln>
            <a:noFill/>
          </a:ln>
        </p:spPr>
      </p:sp>
      <p:sp>
        <p:nvSpPr>
          <p:cNvPr id="283" name="Google Shape;283;p9"/>
          <p:cNvSpPr txBox="1"/>
          <p:nvPr/>
        </p:nvSpPr>
        <p:spPr>
          <a:xfrm>
            <a:off x="1451266" y="4676007"/>
            <a:ext cx="8466175" cy="1635284"/>
          </a:xfrm>
          <a:prstGeom prst="rect">
            <a:avLst/>
          </a:prstGeom>
          <a:noFill/>
          <a:ln>
            <a:noFill/>
          </a:ln>
        </p:spPr>
        <p:txBody>
          <a:bodyPr anchorCtr="0" anchor="t" bIns="0" lIns="0" spcFirstLastPara="1" rIns="0" wrap="square" tIns="0">
            <a:spAutoFit/>
          </a:bodyPr>
          <a:lstStyle/>
          <a:p>
            <a:pPr indent="0" lvl="0" marL="0" marR="0" rtl="0" algn="l">
              <a:lnSpc>
                <a:spcPct val="129995"/>
              </a:lnSpc>
              <a:spcBef>
                <a:spcPts val="0"/>
              </a:spcBef>
              <a:spcAft>
                <a:spcPts val="0"/>
              </a:spcAft>
              <a:buNone/>
            </a:pPr>
            <a:r>
              <a:rPr b="0" i="0" lang="en-US" sz="2487" u="none" cap="none" strike="noStrike">
                <a:solidFill>
                  <a:srgbClr val="000000"/>
                </a:solidFill>
                <a:latin typeface="Arial"/>
                <a:ea typeface="Arial"/>
                <a:cs typeface="Arial"/>
                <a:sym typeface="Arial"/>
              </a:rPr>
              <a:t>Lí do sử dụng: </a:t>
            </a:r>
            <a:endParaRPr/>
          </a:p>
          <a:p>
            <a:pPr indent="0" lvl="0" marL="0" marR="0" rtl="0" algn="l">
              <a:lnSpc>
                <a:spcPct val="129995"/>
              </a:lnSpc>
              <a:spcBef>
                <a:spcPts val="0"/>
              </a:spcBef>
              <a:spcAft>
                <a:spcPts val="0"/>
              </a:spcAft>
              <a:buNone/>
            </a:pPr>
            <a:r>
              <a:rPr b="0" i="0" lang="en-US" sz="2487" u="none" cap="none" strike="noStrike">
                <a:solidFill>
                  <a:srgbClr val="000000"/>
                </a:solidFill>
                <a:latin typeface="Arial"/>
                <a:ea typeface="Arial"/>
                <a:cs typeface="Arial"/>
                <a:sym typeface="Arial"/>
              </a:rPr>
              <a:t>sử dụng trực tiếp vi điều khiển cho phép tiếp cận trực tiếp các tính năng nâng cao, dễ dàng tùy chỉnh, giảm chi phí giá thành cho sản phẩm</a:t>
            </a:r>
            <a:endParaRPr/>
          </a:p>
        </p:txBody>
      </p:sp>
      <p:sp>
        <p:nvSpPr>
          <p:cNvPr id="284" name="Google Shape;284;p9"/>
          <p:cNvSpPr/>
          <p:nvPr/>
        </p:nvSpPr>
        <p:spPr>
          <a:xfrm>
            <a:off x="10913552" y="4825772"/>
            <a:ext cx="3686654" cy="2957426"/>
          </a:xfrm>
          <a:custGeom>
            <a:rect b="b" l="l" r="r" t="t"/>
            <a:pathLst>
              <a:path extrusionOk="0" h="2957426" w="3686654">
                <a:moveTo>
                  <a:pt x="0" y="0"/>
                </a:moveTo>
                <a:lnTo>
                  <a:pt x="3686654" y="0"/>
                </a:lnTo>
                <a:lnTo>
                  <a:pt x="3686654" y="2957426"/>
                </a:lnTo>
                <a:lnTo>
                  <a:pt x="0" y="2957426"/>
                </a:lnTo>
                <a:lnTo>
                  <a:pt x="0" y="0"/>
                </a:lnTo>
                <a:close/>
              </a:path>
            </a:pathLst>
          </a:custGeom>
          <a:blipFill rotWithShape="1">
            <a:blip r:embed="rId6">
              <a:alphaModFix/>
            </a:blip>
            <a:stretch>
              <a:fillRect b="0" l="0" r="0" t="0"/>
            </a:stretch>
          </a:blipFill>
          <a:ln>
            <a:noFill/>
          </a:ln>
        </p:spPr>
      </p:sp>
      <p:grpSp>
        <p:nvGrpSpPr>
          <p:cNvPr id="285" name="Google Shape;285;p9"/>
          <p:cNvGrpSpPr/>
          <p:nvPr/>
        </p:nvGrpSpPr>
        <p:grpSpPr>
          <a:xfrm>
            <a:off x="7947087" y="8935049"/>
            <a:ext cx="2339432" cy="788600"/>
            <a:chOff x="0" y="-144661"/>
            <a:chExt cx="3119243" cy="1051466"/>
          </a:xfrm>
        </p:grpSpPr>
        <p:grpSp>
          <p:nvGrpSpPr>
            <p:cNvPr id="286" name="Google Shape;286;p9"/>
            <p:cNvGrpSpPr/>
            <p:nvPr/>
          </p:nvGrpSpPr>
          <p:grpSpPr>
            <a:xfrm>
              <a:off x="0" y="-144661"/>
              <a:ext cx="3119243" cy="1051466"/>
              <a:chOff x="0" y="-28575"/>
              <a:chExt cx="616147" cy="207697"/>
            </a:xfrm>
          </p:grpSpPr>
          <p:sp>
            <p:nvSpPr>
              <p:cNvPr id="287" name="Google Shape;287;p9"/>
              <p:cNvSpPr/>
              <p:nvPr/>
            </p:nvSpPr>
            <p:spPr>
              <a:xfrm>
                <a:off x="0" y="0"/>
                <a:ext cx="616147" cy="179122"/>
              </a:xfrm>
              <a:custGeom>
                <a:rect b="b" l="l" r="r" t="t"/>
                <a:pathLst>
                  <a:path extrusionOk="0" h="179122" w="616147">
                    <a:moveTo>
                      <a:pt x="0" y="0"/>
                    </a:moveTo>
                    <a:lnTo>
                      <a:pt x="616147" y="0"/>
                    </a:lnTo>
                    <a:lnTo>
                      <a:pt x="616147" y="179122"/>
                    </a:lnTo>
                    <a:lnTo>
                      <a:pt x="0" y="179122"/>
                    </a:lnTo>
                    <a:close/>
                  </a:path>
                </a:pathLst>
              </a:custGeom>
              <a:solidFill>
                <a:srgbClr val="FFFFFF"/>
              </a:solidFill>
              <a:ln cap="sq" cmpd="sng" w="9525">
                <a:solidFill>
                  <a:srgbClr val="003EA8"/>
                </a:solidFill>
                <a:prstDash val="solid"/>
                <a:miter lim="8000"/>
                <a:headEnd len="sm" w="sm" type="none"/>
                <a:tailEnd len="sm" w="sm" type="none"/>
              </a:ln>
            </p:spPr>
          </p:sp>
          <p:sp>
            <p:nvSpPr>
              <p:cNvPr id="288" name="Google Shape;288;p9"/>
              <p:cNvSpPr txBox="1"/>
              <p:nvPr/>
            </p:nvSpPr>
            <p:spPr>
              <a:xfrm>
                <a:off x="0" y="-28575"/>
                <a:ext cx="616147" cy="207697"/>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89" name="Google Shape;289;p9"/>
            <p:cNvSpPr/>
            <p:nvPr/>
          </p:nvSpPr>
          <p:spPr>
            <a:xfrm>
              <a:off x="341970" y="106526"/>
              <a:ext cx="693753" cy="693753"/>
            </a:xfrm>
            <a:custGeom>
              <a:rect b="b" l="l" r="r" t="t"/>
              <a:pathLst>
                <a:path extrusionOk="0" h="693753" w="693753">
                  <a:moveTo>
                    <a:pt x="0" y="0"/>
                  </a:moveTo>
                  <a:lnTo>
                    <a:pt x="693753" y="0"/>
                  </a:lnTo>
                  <a:lnTo>
                    <a:pt x="693753" y="693753"/>
                  </a:lnTo>
                  <a:lnTo>
                    <a:pt x="0" y="693753"/>
                  </a:lnTo>
                  <a:lnTo>
                    <a:pt x="0" y="0"/>
                  </a:lnTo>
                  <a:close/>
                </a:path>
              </a:pathLst>
            </a:custGeom>
            <a:blipFill rotWithShape="1">
              <a:blip r:embed="rId7">
                <a:alphaModFix/>
              </a:blip>
              <a:stretch>
                <a:fillRect b="0" l="0" r="0" t="0"/>
              </a:stretch>
            </a:blipFill>
            <a:ln>
              <a:noFill/>
            </a:ln>
          </p:spPr>
        </p:sp>
        <p:sp>
          <p:nvSpPr>
            <p:cNvPr id="290" name="Google Shape;290;p9"/>
            <p:cNvSpPr txBox="1"/>
            <p:nvPr/>
          </p:nvSpPr>
          <p:spPr>
            <a:xfrm>
              <a:off x="1321051" y="230761"/>
              <a:ext cx="1360886" cy="407182"/>
            </a:xfrm>
            <a:prstGeom prst="rect">
              <a:avLst/>
            </a:prstGeom>
            <a:noFill/>
            <a:ln>
              <a:noFill/>
            </a:ln>
          </p:spPr>
          <p:txBody>
            <a:bodyPr anchorCtr="0" anchor="t" bIns="0" lIns="0" spcFirstLastPara="1" rIns="0" wrap="square" tIns="0">
              <a:spAutoFit/>
            </a:bodyPr>
            <a:lstStyle/>
            <a:p>
              <a:pPr indent="0" lvl="0" marL="0" marR="0" rtl="0" algn="l">
                <a:lnSpc>
                  <a:spcPct val="140032"/>
                </a:lnSpc>
                <a:spcBef>
                  <a:spcPts val="0"/>
                </a:spcBef>
                <a:spcAft>
                  <a:spcPts val="0"/>
                </a:spcAft>
                <a:buNone/>
              </a:pPr>
              <a:r>
                <a:rPr b="0" i="0" lang="en-US" sz="1851" u="none" cap="none" strike="noStrike">
                  <a:solidFill>
                    <a:srgbClr val="000000"/>
                  </a:solidFill>
                  <a:latin typeface="Cabin"/>
                  <a:ea typeface="Cabin"/>
                  <a:cs typeface="Cabin"/>
                  <a:sym typeface="Cabin"/>
                </a:rPr>
                <a:t>VNU-UET</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